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900" r:id="rId4"/>
    <p:sldMasterId id="2147483852" r:id="rId5"/>
    <p:sldMasterId id="2147483907" r:id="rId6"/>
  </p:sldMasterIdLst>
  <p:notesMasterIdLst>
    <p:notesMasterId r:id="rId15"/>
  </p:notesMasterIdLst>
  <p:handoutMasterIdLst>
    <p:handoutMasterId r:id="rId16"/>
  </p:handoutMasterIdLst>
  <p:sldIdLst>
    <p:sldId id="2147475570" r:id="rId7"/>
    <p:sldId id="2147475571" r:id="rId8"/>
    <p:sldId id="2147475569" r:id="rId9"/>
    <p:sldId id="2147475550" r:id="rId10"/>
    <p:sldId id="2147475551" r:id="rId11"/>
    <p:sldId id="2147475549" r:id="rId12"/>
    <p:sldId id="2147475559" r:id="rId13"/>
    <p:sldId id="2147475553" r:id="rId14"/>
  </p:sldIdLst>
  <p:sldSz cx="12192000" cy="6858000"/>
  <p:notesSz cx="6858000" cy="9144000"/>
  <p:embeddedFontLst>
    <p:embeddedFont>
      <p:font typeface="Ellab Sans" panose="02000503000000020004" pitchFamily="2" charset="0"/>
      <p:regular r:id="rId17"/>
      <p:bold r:id="rId18"/>
      <p:italic r:id="rId19"/>
      <p:boldItalic r:id="rId20"/>
    </p:embeddedFont>
    <p:embeddedFont>
      <p:font typeface="Ellab Sans Light" panose="02000403000000020004" pitchFamily="2" charset="0"/>
      <p:regular r:id="rId21"/>
      <p:italic r:id="rId22"/>
    </p:embeddedFont>
    <p:embeddedFont>
      <p:font typeface="Ellab Sans Medium" panose="02000603000000020004" pitchFamily="2" charset="0"/>
      <p:regular r:id="rId23"/>
      <p:italic r:id="rId24"/>
    </p:embeddedFont>
    <p:embeddedFont>
      <p:font typeface="Ellab Sans SemiBold" panose="02000703000000020004" pitchFamily="2" charset="0"/>
      <p:bold r:id="rId25"/>
      <p:boldItalic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</p:embeddedFontLst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E25C0D-383D-4069-BB9F-436C5AB1BB87}" name="Thomas W. Flanagan" initials="TW" userId="S::twf@ellab.com::2859ba47-2415-45f6-8b6c-b1e23376e9ef" providerId="AD"/>
  <p188:author id="{E121EB18-4429-E5A4-0A43-8BB2A29D0824}" name="Victoria Andujar" initials="VA" userId="S::via@ellab.com::da35105e-7009-4bc5-9014-c57e60e7d7e2" providerId="AD"/>
  <p188:author id="{521FBD36-F0A6-19BD-116E-31257BF2366F}" name="Jakob Mieritz" initials="JM" userId="S::jkm@ellab.com::16959310-aab0-46a8-b301-c6b04acd9bf4" providerId="AD"/>
  <p188:author id="{092F0238-F3F5-DBA1-4983-10C0C767AC5F}" name="Aleksandra Szejko" initials="AS" userId="S::asz@ellab.com::72bb44d8-1e0c-4109-be82-c57a4fb81907" providerId="AD"/>
  <p188:author id="{71F9E13F-5EAC-71D4-FFBD-D4A7543D1D6C}" name="Jason Daoust" initials="JD" userId="S::jda@ellab.com::4f35f1d3-4151-4c6d-8a1e-d90f6ca45986" providerId="AD"/>
  <p188:author id="{660D5641-7714-E43B-4EDD-9B9EC585A4E2}" name="Andreas Kößler" initials="AK" userId="S::ako@ellab.com::00c157eb-ce4c-456e-be81-305662002215" providerId="AD"/>
  <p188:author id="{E99B3E83-AE35-9B0F-ED7C-FAD6DF3E90F4}" name="Christina Giordano Olsen" initials="CG" userId="S::cgo@ellab.com::27af2493-c95b-47aa-b539-29097e282e0c" providerId="AD"/>
  <p188:author id="{9AA64FB2-F0E7-BBE9-AC24-5FF4096187A0}" name="Christian Grønbech" initials="CG" userId="S::cgr@ellab.com::5a0fdb57-2dfb-4f3d-ae3d-ebd357106f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BBEC"/>
    <a:srgbClr val="17AAE2"/>
    <a:srgbClr val="00AEEF"/>
    <a:srgbClr val="F7F7F7"/>
    <a:srgbClr val="F3F3F3"/>
    <a:srgbClr val="E9F2FA"/>
    <a:srgbClr val="FFFFFF"/>
    <a:srgbClr val="1F1D59"/>
    <a:srgbClr val="8DC8ED"/>
    <a:srgbClr val="0C5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C91B2A-B0C4-4193-901F-2E28C699AD5E}" v="25" dt="2025-07-18T13:19:13.6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W. Flanagan" userId="2859ba47-2415-45f6-8b6c-b1e23376e9ef" providerId="ADAL" clId="{FDC91B2A-B0C4-4193-901F-2E28C699AD5E}"/>
    <pc:docChg chg="undo custSel addSld delSld modSld delSection modSection">
      <pc:chgData name="Thomas W. Flanagan" userId="2859ba47-2415-45f6-8b6c-b1e23376e9ef" providerId="ADAL" clId="{FDC91B2A-B0C4-4193-901F-2E28C699AD5E}" dt="2025-07-18T13:19:29.670" v="85" actId="47"/>
      <pc:docMkLst>
        <pc:docMk/>
      </pc:docMkLst>
      <pc:sldChg chg="addSp delSp modSp del mod modClrScheme chgLayout">
        <pc:chgData name="Thomas W. Flanagan" userId="2859ba47-2415-45f6-8b6c-b1e23376e9ef" providerId="ADAL" clId="{FDC91B2A-B0C4-4193-901F-2E28C699AD5E}" dt="2025-07-18T13:19:03.465" v="81" actId="47"/>
        <pc:sldMkLst>
          <pc:docMk/>
          <pc:sldMk cId="4249952416" sldId="260"/>
        </pc:sldMkLst>
        <pc:spChg chg="mod ord">
          <ac:chgData name="Thomas W. Flanagan" userId="2859ba47-2415-45f6-8b6c-b1e23376e9ef" providerId="ADAL" clId="{FDC91B2A-B0C4-4193-901F-2E28C699AD5E}" dt="2025-07-18T13:17:12.895" v="64" actId="790"/>
          <ac:spMkLst>
            <pc:docMk/>
            <pc:sldMk cId="4249952416" sldId="260"/>
            <ac:spMk id="2" creationId="{A0441B0C-CFBC-B566-A41C-4C1CB8320C01}"/>
          </ac:spMkLst>
        </pc:spChg>
        <pc:spChg chg="add del">
          <ac:chgData name="Thomas W. Flanagan" userId="2859ba47-2415-45f6-8b6c-b1e23376e9ef" providerId="ADAL" clId="{FDC91B2A-B0C4-4193-901F-2E28C699AD5E}" dt="2025-07-18T13:17:48.748" v="68" actId="22"/>
          <ac:spMkLst>
            <pc:docMk/>
            <pc:sldMk cId="4249952416" sldId="260"/>
            <ac:spMk id="4" creationId="{DC572AC7-F870-40EE-A57A-08E09216DB4B}"/>
          </ac:spMkLst>
        </pc:spChg>
      </pc:sldChg>
      <pc:sldChg chg="del">
        <pc:chgData name="Thomas W. Flanagan" userId="2859ba47-2415-45f6-8b6c-b1e23376e9ef" providerId="ADAL" clId="{FDC91B2A-B0C4-4193-901F-2E28C699AD5E}" dt="2025-07-18T13:19:29.670" v="85" actId="47"/>
        <pc:sldMkLst>
          <pc:docMk/>
          <pc:sldMk cId="763695840" sldId="287"/>
        </pc:sldMkLst>
      </pc:sldChg>
      <pc:sldChg chg="del">
        <pc:chgData name="Thomas W. Flanagan" userId="2859ba47-2415-45f6-8b6c-b1e23376e9ef" providerId="ADAL" clId="{FDC91B2A-B0C4-4193-901F-2E28C699AD5E}" dt="2025-07-18T13:16:27.933" v="18" actId="47"/>
        <pc:sldMkLst>
          <pc:docMk/>
          <pc:sldMk cId="153571664" sldId="293"/>
        </pc:sldMkLst>
      </pc:sldChg>
      <pc:sldChg chg="del">
        <pc:chgData name="Thomas W. Flanagan" userId="2859ba47-2415-45f6-8b6c-b1e23376e9ef" providerId="ADAL" clId="{FDC91B2A-B0C4-4193-901F-2E28C699AD5E}" dt="2025-07-18T13:19:29.670" v="85" actId="47"/>
        <pc:sldMkLst>
          <pc:docMk/>
          <pc:sldMk cId="1844732579" sldId="297"/>
        </pc:sldMkLst>
      </pc:sldChg>
      <pc:sldChg chg="del">
        <pc:chgData name="Thomas W. Flanagan" userId="2859ba47-2415-45f6-8b6c-b1e23376e9ef" providerId="ADAL" clId="{FDC91B2A-B0C4-4193-901F-2E28C699AD5E}" dt="2025-07-18T13:17:15.266" v="66" actId="47"/>
        <pc:sldMkLst>
          <pc:docMk/>
          <pc:sldMk cId="3060002143" sldId="1010"/>
        </pc:sldMkLst>
      </pc:sldChg>
      <pc:sldChg chg="del">
        <pc:chgData name="Thomas W. Flanagan" userId="2859ba47-2415-45f6-8b6c-b1e23376e9ef" providerId="ADAL" clId="{FDC91B2A-B0C4-4193-901F-2E28C699AD5E}" dt="2025-07-18T13:16:27.933" v="18" actId="47"/>
        <pc:sldMkLst>
          <pc:docMk/>
          <pc:sldMk cId="3396531523" sldId="10237"/>
        </pc:sldMkLst>
      </pc:sldChg>
      <pc:sldChg chg="del">
        <pc:chgData name="Thomas W. Flanagan" userId="2859ba47-2415-45f6-8b6c-b1e23376e9ef" providerId="ADAL" clId="{FDC91B2A-B0C4-4193-901F-2E28C699AD5E}" dt="2025-07-18T13:16:27.933" v="18" actId="47"/>
        <pc:sldMkLst>
          <pc:docMk/>
          <pc:sldMk cId="2341926741" sldId="10239"/>
        </pc:sldMkLst>
      </pc:sldChg>
      <pc:sldChg chg="del">
        <pc:chgData name="Thomas W. Flanagan" userId="2859ba47-2415-45f6-8b6c-b1e23376e9ef" providerId="ADAL" clId="{FDC91B2A-B0C4-4193-901F-2E28C699AD5E}" dt="2025-07-18T13:19:29.670" v="85" actId="47"/>
        <pc:sldMkLst>
          <pc:docMk/>
          <pc:sldMk cId="2625978282" sldId="10241"/>
        </pc:sldMkLst>
      </pc:sldChg>
      <pc:sldChg chg="del">
        <pc:chgData name="Thomas W. Flanagan" userId="2859ba47-2415-45f6-8b6c-b1e23376e9ef" providerId="ADAL" clId="{FDC91B2A-B0C4-4193-901F-2E28C699AD5E}" dt="2025-07-18T13:19:29.670" v="85" actId="47"/>
        <pc:sldMkLst>
          <pc:docMk/>
          <pc:sldMk cId="1988924317" sldId="10247"/>
        </pc:sldMkLst>
      </pc:sldChg>
      <pc:sldChg chg="del">
        <pc:chgData name="Thomas W. Flanagan" userId="2859ba47-2415-45f6-8b6c-b1e23376e9ef" providerId="ADAL" clId="{FDC91B2A-B0C4-4193-901F-2E28C699AD5E}" dt="2025-07-18T13:19:29.670" v="85" actId="47"/>
        <pc:sldMkLst>
          <pc:docMk/>
          <pc:sldMk cId="3545398893" sldId="10248"/>
        </pc:sldMkLst>
      </pc:sldChg>
      <pc:sldChg chg="del">
        <pc:chgData name="Thomas W. Flanagan" userId="2859ba47-2415-45f6-8b6c-b1e23376e9ef" providerId="ADAL" clId="{FDC91B2A-B0C4-4193-901F-2E28C699AD5E}" dt="2025-07-18T13:17:14.665" v="65" actId="47"/>
        <pc:sldMkLst>
          <pc:docMk/>
          <pc:sldMk cId="664604780" sldId="10251"/>
        </pc:sldMkLst>
      </pc:sldChg>
      <pc:sldChg chg="del">
        <pc:chgData name="Thomas W. Flanagan" userId="2859ba47-2415-45f6-8b6c-b1e23376e9ef" providerId="ADAL" clId="{FDC91B2A-B0C4-4193-901F-2E28C699AD5E}" dt="2025-07-18T13:16:27.933" v="18" actId="47"/>
        <pc:sldMkLst>
          <pc:docMk/>
          <pc:sldMk cId="4091615485" sldId="10252"/>
        </pc:sldMkLst>
      </pc:sldChg>
      <pc:sldChg chg="del">
        <pc:chgData name="Thomas W. Flanagan" userId="2859ba47-2415-45f6-8b6c-b1e23376e9ef" providerId="ADAL" clId="{FDC91B2A-B0C4-4193-901F-2E28C699AD5E}" dt="2025-07-18T13:19:29.670" v="85" actId="47"/>
        <pc:sldMkLst>
          <pc:docMk/>
          <pc:sldMk cId="3943261545" sldId="10254"/>
        </pc:sldMkLst>
      </pc:sldChg>
      <pc:sldChg chg="del">
        <pc:chgData name="Thomas W. Flanagan" userId="2859ba47-2415-45f6-8b6c-b1e23376e9ef" providerId="ADAL" clId="{FDC91B2A-B0C4-4193-901F-2E28C699AD5E}" dt="2025-07-18T13:19:29.670" v="85" actId="47"/>
        <pc:sldMkLst>
          <pc:docMk/>
          <pc:sldMk cId="2279383013" sldId="10257"/>
        </pc:sldMkLst>
      </pc:sldChg>
      <pc:sldChg chg="del">
        <pc:chgData name="Thomas W. Flanagan" userId="2859ba47-2415-45f6-8b6c-b1e23376e9ef" providerId="ADAL" clId="{FDC91B2A-B0C4-4193-901F-2E28C699AD5E}" dt="2025-07-18T13:16:27.933" v="18" actId="47"/>
        <pc:sldMkLst>
          <pc:docMk/>
          <pc:sldMk cId="3182405605" sldId="2147475556"/>
        </pc:sldMkLst>
      </pc:sldChg>
      <pc:sldChg chg="del">
        <pc:chgData name="Thomas W. Flanagan" userId="2859ba47-2415-45f6-8b6c-b1e23376e9ef" providerId="ADAL" clId="{FDC91B2A-B0C4-4193-901F-2E28C699AD5E}" dt="2025-07-18T13:16:27.933" v="18" actId="47"/>
        <pc:sldMkLst>
          <pc:docMk/>
          <pc:sldMk cId="380366581" sldId="2147475558"/>
        </pc:sldMkLst>
      </pc:sldChg>
      <pc:sldChg chg="del">
        <pc:chgData name="Thomas W. Flanagan" userId="2859ba47-2415-45f6-8b6c-b1e23376e9ef" providerId="ADAL" clId="{FDC91B2A-B0C4-4193-901F-2E28C699AD5E}" dt="2025-07-18T13:19:04.700" v="82" actId="47"/>
        <pc:sldMkLst>
          <pc:docMk/>
          <pc:sldMk cId="4196117003" sldId="2147475560"/>
        </pc:sldMkLst>
      </pc:sldChg>
      <pc:sldChg chg="del">
        <pc:chgData name="Thomas W. Flanagan" userId="2859ba47-2415-45f6-8b6c-b1e23376e9ef" providerId="ADAL" clId="{FDC91B2A-B0C4-4193-901F-2E28C699AD5E}" dt="2025-07-18T13:16:27.933" v="18" actId="47"/>
        <pc:sldMkLst>
          <pc:docMk/>
          <pc:sldMk cId="3559851464" sldId="2147475561"/>
        </pc:sldMkLst>
      </pc:sldChg>
      <pc:sldChg chg="del">
        <pc:chgData name="Thomas W. Flanagan" userId="2859ba47-2415-45f6-8b6c-b1e23376e9ef" providerId="ADAL" clId="{FDC91B2A-B0C4-4193-901F-2E28C699AD5E}" dt="2025-07-18T13:16:27.933" v="18" actId="47"/>
        <pc:sldMkLst>
          <pc:docMk/>
          <pc:sldMk cId="897974322" sldId="2147475562"/>
        </pc:sldMkLst>
      </pc:sldChg>
      <pc:sldChg chg="del">
        <pc:chgData name="Thomas W. Flanagan" userId="2859ba47-2415-45f6-8b6c-b1e23376e9ef" providerId="ADAL" clId="{FDC91B2A-B0C4-4193-901F-2E28C699AD5E}" dt="2025-07-18T13:16:27.933" v="18" actId="47"/>
        <pc:sldMkLst>
          <pc:docMk/>
          <pc:sldMk cId="2351608435" sldId="2147475563"/>
        </pc:sldMkLst>
      </pc:sldChg>
      <pc:sldChg chg="del">
        <pc:chgData name="Thomas W. Flanagan" userId="2859ba47-2415-45f6-8b6c-b1e23376e9ef" providerId="ADAL" clId="{FDC91B2A-B0C4-4193-901F-2E28C699AD5E}" dt="2025-07-18T13:16:27.933" v="18" actId="47"/>
        <pc:sldMkLst>
          <pc:docMk/>
          <pc:sldMk cId="1903914667" sldId="2147475564"/>
        </pc:sldMkLst>
      </pc:sldChg>
      <pc:sldChg chg="del">
        <pc:chgData name="Thomas W. Flanagan" userId="2859ba47-2415-45f6-8b6c-b1e23376e9ef" providerId="ADAL" clId="{FDC91B2A-B0C4-4193-901F-2E28C699AD5E}" dt="2025-07-18T13:16:21.443" v="17" actId="47"/>
        <pc:sldMkLst>
          <pc:docMk/>
          <pc:sldMk cId="4135231402" sldId="2147475566"/>
        </pc:sldMkLst>
      </pc:sldChg>
      <pc:sldChg chg="del">
        <pc:chgData name="Thomas W. Flanagan" userId="2859ba47-2415-45f6-8b6c-b1e23376e9ef" providerId="ADAL" clId="{FDC91B2A-B0C4-4193-901F-2E28C699AD5E}" dt="2025-07-18T13:19:29.670" v="85" actId="47"/>
        <pc:sldMkLst>
          <pc:docMk/>
          <pc:sldMk cId="172792706" sldId="2147475568"/>
        </pc:sldMkLst>
      </pc:sldChg>
      <pc:sldChg chg="modSp mod">
        <pc:chgData name="Thomas W. Flanagan" userId="2859ba47-2415-45f6-8b6c-b1e23376e9ef" providerId="ADAL" clId="{FDC91B2A-B0C4-4193-901F-2E28C699AD5E}" dt="2025-07-18T13:14:04.593" v="16" actId="207"/>
        <pc:sldMkLst>
          <pc:docMk/>
          <pc:sldMk cId="2430782689" sldId="2147475569"/>
        </pc:sldMkLst>
        <pc:spChg chg="mod">
          <ac:chgData name="Thomas W. Flanagan" userId="2859ba47-2415-45f6-8b6c-b1e23376e9ef" providerId="ADAL" clId="{FDC91B2A-B0C4-4193-901F-2E28C699AD5E}" dt="2025-07-18T13:14:04.593" v="16" actId="207"/>
          <ac:spMkLst>
            <pc:docMk/>
            <pc:sldMk cId="2430782689" sldId="2147475569"/>
            <ac:spMk id="14" creationId="{D02A8902-B948-9998-7D14-3647F679DD29}"/>
          </ac:spMkLst>
        </pc:spChg>
      </pc:sldChg>
      <pc:sldChg chg="modSp add mod modClrScheme chgLayout">
        <pc:chgData name="Thomas W. Flanagan" userId="2859ba47-2415-45f6-8b6c-b1e23376e9ef" providerId="ADAL" clId="{FDC91B2A-B0C4-4193-901F-2E28C699AD5E}" dt="2025-07-18T13:19:13.645" v="84" actId="14100"/>
        <pc:sldMkLst>
          <pc:docMk/>
          <pc:sldMk cId="2571385841" sldId="2147475570"/>
        </pc:sldMkLst>
        <pc:spChg chg="mod ord">
          <ac:chgData name="Thomas W. Flanagan" userId="2859ba47-2415-45f6-8b6c-b1e23376e9ef" providerId="ADAL" clId="{FDC91B2A-B0C4-4193-901F-2E28C699AD5E}" dt="2025-07-18T13:19:13.645" v="84" actId="14100"/>
          <ac:spMkLst>
            <pc:docMk/>
            <pc:sldMk cId="2571385841" sldId="2147475570"/>
            <ac:spMk id="2" creationId="{A0441B0C-CFBC-B566-A41C-4C1CB8320C01}"/>
          </ac:spMkLst>
        </pc:spChg>
      </pc:sldChg>
      <pc:sldChg chg="add">
        <pc:chgData name="Thomas W. Flanagan" userId="2859ba47-2415-45f6-8b6c-b1e23376e9ef" providerId="ADAL" clId="{FDC91B2A-B0C4-4193-901F-2E28C699AD5E}" dt="2025-07-18T13:17:57.834" v="69"/>
        <pc:sldMkLst>
          <pc:docMk/>
          <pc:sldMk cId="3298835117" sldId="2147475571"/>
        </pc:sldMkLst>
      </pc:sldChg>
      <pc:sldMasterChg chg="delSldLayout">
        <pc:chgData name="Thomas W. Flanagan" userId="2859ba47-2415-45f6-8b6c-b1e23376e9ef" providerId="ADAL" clId="{FDC91B2A-B0C4-4193-901F-2E28C699AD5E}" dt="2025-07-18T13:16:27.933" v="18" actId="47"/>
        <pc:sldMasterMkLst>
          <pc:docMk/>
          <pc:sldMasterMk cId="166638926" sldId="2147483852"/>
        </pc:sldMasterMkLst>
        <pc:sldLayoutChg chg="del">
          <pc:chgData name="Thomas W. Flanagan" userId="2859ba47-2415-45f6-8b6c-b1e23376e9ef" providerId="ADAL" clId="{FDC91B2A-B0C4-4193-901F-2E28C699AD5E}" dt="2025-07-18T13:16:27.933" v="18" actId="47"/>
          <pc:sldLayoutMkLst>
            <pc:docMk/>
            <pc:sldMasterMk cId="166638926" sldId="2147483852"/>
            <pc:sldLayoutMk cId="2052895137" sldId="214748392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AA52FF-CB15-42AF-BDAE-7F1FBB368AB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8D0D9F-982D-463F-ACBB-18FFF400202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 b="1">
              <a:solidFill>
                <a:schemeClr val="accent1"/>
              </a:solidFill>
            </a:rPr>
            <a:t>Alarms</a:t>
          </a:r>
        </a:p>
      </dgm:t>
    </dgm:pt>
    <dgm:pt modelId="{D425779D-2B48-4A27-A4D0-61EC33600F00}" type="parTrans" cxnId="{C8254B5B-9F29-4276-96F3-7B9D0E7B5309}">
      <dgm:prSet/>
      <dgm:spPr/>
      <dgm:t>
        <a:bodyPr/>
        <a:lstStyle/>
        <a:p>
          <a:endParaRPr lang="en-US" sz="1600"/>
        </a:p>
      </dgm:t>
    </dgm:pt>
    <dgm:pt modelId="{DE104CA3-B821-4077-8C0E-9AC6EB4FF637}" type="sibTrans" cxnId="{C8254B5B-9F29-4276-96F3-7B9D0E7B5309}">
      <dgm:prSet/>
      <dgm:spPr/>
      <dgm:t>
        <a:bodyPr/>
        <a:lstStyle/>
        <a:p>
          <a:endParaRPr lang="en-US" sz="1600"/>
        </a:p>
      </dgm:t>
    </dgm:pt>
    <dgm:pt modelId="{6708495A-5485-4669-AA71-B5D2D9296125}">
      <dgm:prSet phldrT="[Text]" custT="1"/>
      <dgm:spPr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</a:ln>
      </dgm:spPr>
      <dgm:t>
        <a:bodyPr anchor="ctr"/>
        <a:lstStyle/>
        <a:p>
          <a:pPr marL="360000"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>
              <a:solidFill>
                <a:schemeClr val="bg2"/>
              </a:solidFill>
            </a:rPr>
            <a:t>Variety of notification options: Mobile APP, Email, SMS, Voice Calls, Light Beacons, Transmitter, Software</a:t>
          </a:r>
        </a:p>
      </dgm:t>
    </dgm:pt>
    <dgm:pt modelId="{BED47316-9C86-44B5-9279-6620941E2E80}" type="parTrans" cxnId="{BF5C9C03-8EBC-439F-96BF-602167AC06E1}">
      <dgm:prSet/>
      <dgm:spPr/>
      <dgm:t>
        <a:bodyPr/>
        <a:lstStyle/>
        <a:p>
          <a:endParaRPr lang="en-US" sz="1600"/>
        </a:p>
      </dgm:t>
    </dgm:pt>
    <dgm:pt modelId="{A2876BF8-A431-4BA7-8AAD-AAAD0E63B243}" type="sibTrans" cxnId="{BF5C9C03-8EBC-439F-96BF-602167AC06E1}">
      <dgm:prSet/>
      <dgm:spPr/>
      <dgm:t>
        <a:bodyPr/>
        <a:lstStyle/>
        <a:p>
          <a:endParaRPr lang="en-US" sz="1600"/>
        </a:p>
      </dgm:t>
    </dgm:pt>
    <dgm:pt modelId="{0DD0236E-A812-4302-B952-FED99F9EC007}">
      <dgm:prSet phldrT="[Text]" custT="1"/>
      <dgm:spPr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</a:ln>
      </dgm:spPr>
      <dgm:t>
        <a:bodyPr anchor="ctr"/>
        <a:lstStyle/>
        <a:p>
          <a:pPr marL="360000"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>
              <a:solidFill>
                <a:schemeClr val="bg2"/>
              </a:solidFill>
            </a:rPr>
            <a:t>Step-by-step alarm response SOP through Action Cards</a:t>
          </a:r>
        </a:p>
      </dgm:t>
    </dgm:pt>
    <dgm:pt modelId="{77D4B756-4E20-4BEC-BF74-EB42A112864F}" type="parTrans" cxnId="{A1E34112-5F09-400B-8829-B9A608DE3C3B}">
      <dgm:prSet/>
      <dgm:spPr/>
      <dgm:t>
        <a:bodyPr/>
        <a:lstStyle/>
        <a:p>
          <a:endParaRPr lang="en-US" sz="1600"/>
        </a:p>
      </dgm:t>
    </dgm:pt>
    <dgm:pt modelId="{1A829FCE-8CDE-4407-882A-AEC3365DB8D3}" type="sibTrans" cxnId="{A1E34112-5F09-400B-8829-B9A608DE3C3B}">
      <dgm:prSet/>
      <dgm:spPr/>
      <dgm:t>
        <a:bodyPr/>
        <a:lstStyle/>
        <a:p>
          <a:endParaRPr lang="en-US" sz="1600"/>
        </a:p>
      </dgm:t>
    </dgm:pt>
    <dgm:pt modelId="{E9D23808-FE02-4484-934B-7C1D76DDD9F2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 b="1"/>
            <a:t>Reports</a:t>
          </a:r>
        </a:p>
      </dgm:t>
    </dgm:pt>
    <dgm:pt modelId="{BE445312-C7DB-49CA-B8F6-73DF3AB88B63}" type="parTrans" cxnId="{FC76B5D8-CF9A-483B-9819-AC207D8FEB7B}">
      <dgm:prSet/>
      <dgm:spPr/>
      <dgm:t>
        <a:bodyPr/>
        <a:lstStyle/>
        <a:p>
          <a:endParaRPr lang="en-US" sz="1600"/>
        </a:p>
      </dgm:t>
    </dgm:pt>
    <dgm:pt modelId="{359D37A7-CECA-48F3-83D3-A0D1C436D7CC}" type="sibTrans" cxnId="{FC76B5D8-CF9A-483B-9819-AC207D8FEB7B}">
      <dgm:prSet/>
      <dgm:spPr/>
      <dgm:t>
        <a:bodyPr/>
        <a:lstStyle/>
        <a:p>
          <a:endParaRPr lang="en-US" sz="1600"/>
        </a:p>
      </dgm:t>
    </dgm:pt>
    <dgm:pt modelId="{47A234E9-709B-4B59-B459-6D4953DC7268}">
      <dgm:prSet phldrT="[Text]" custT="1"/>
      <dgm:spPr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</a:ln>
      </dgm:spPr>
      <dgm:t>
        <a:bodyPr anchor="ctr"/>
        <a:lstStyle/>
        <a:p>
          <a:pPr marL="360000" algn="l"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>
              <a:solidFill>
                <a:schemeClr val="bg2"/>
              </a:solidFill>
            </a:rPr>
            <a:t>Wide array of customizable report modules</a:t>
          </a:r>
        </a:p>
      </dgm:t>
    </dgm:pt>
    <dgm:pt modelId="{2C030F07-58BB-4190-BEED-6D56274E91DC}" type="parTrans" cxnId="{E93CC9B7-F19B-4A50-8A95-9B8EA6E5CDD3}">
      <dgm:prSet/>
      <dgm:spPr/>
      <dgm:t>
        <a:bodyPr/>
        <a:lstStyle/>
        <a:p>
          <a:endParaRPr lang="en-US" sz="1600"/>
        </a:p>
      </dgm:t>
    </dgm:pt>
    <dgm:pt modelId="{51FEAACF-FBD7-4FA9-8F7E-A42854E450EB}" type="sibTrans" cxnId="{E93CC9B7-F19B-4A50-8A95-9B8EA6E5CDD3}">
      <dgm:prSet/>
      <dgm:spPr/>
      <dgm:t>
        <a:bodyPr/>
        <a:lstStyle/>
        <a:p>
          <a:endParaRPr lang="en-US" sz="1600"/>
        </a:p>
      </dgm:t>
    </dgm:pt>
    <dgm:pt modelId="{3793D763-9F13-4CF9-95B5-BBE32AE266BC}">
      <dgm:prSet phldrT="[Text]" custT="1"/>
      <dgm:spPr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</a:ln>
      </dgm:spPr>
      <dgm:t>
        <a:bodyPr anchor="ctr"/>
        <a:lstStyle/>
        <a:p>
          <a:pPr marL="360000" algn="l"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>
              <a:solidFill>
                <a:schemeClr val="bg2"/>
              </a:solidFill>
            </a:rPr>
            <a:t>Save time with automated report schedules </a:t>
          </a:r>
        </a:p>
      </dgm:t>
    </dgm:pt>
    <dgm:pt modelId="{F1F853A3-1586-49B2-8ADA-8FA99CBD326E}" type="parTrans" cxnId="{8BCD173B-783C-4F2C-9F2F-DDFB6E26FFDA}">
      <dgm:prSet/>
      <dgm:spPr/>
      <dgm:t>
        <a:bodyPr/>
        <a:lstStyle/>
        <a:p>
          <a:endParaRPr lang="en-US" sz="1600"/>
        </a:p>
      </dgm:t>
    </dgm:pt>
    <dgm:pt modelId="{E46FF1B2-E284-4B9B-9CBA-A52D6F279B81}" type="sibTrans" cxnId="{8BCD173B-783C-4F2C-9F2F-DDFB6E26FFDA}">
      <dgm:prSet/>
      <dgm:spPr/>
      <dgm:t>
        <a:bodyPr/>
        <a:lstStyle/>
        <a:p>
          <a:endParaRPr lang="en-US" sz="1600"/>
        </a:p>
      </dgm:t>
    </dgm:pt>
    <dgm:pt modelId="{57228B85-867F-48C1-BE93-DBA081965382}">
      <dgm:prSet phldrT="[Text]" custT="1"/>
      <dgm:spPr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</a:ln>
      </dgm:spPr>
      <dgm:t>
        <a:bodyPr anchor="ctr"/>
        <a:lstStyle/>
        <a:p>
          <a:pPr marL="360000" algn="l"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>
              <a:solidFill>
                <a:schemeClr val="bg2"/>
              </a:solidFill>
            </a:rPr>
            <a:t>Audit ready modules with clear pass/fail options</a:t>
          </a:r>
        </a:p>
      </dgm:t>
    </dgm:pt>
    <dgm:pt modelId="{43BA8B04-8ECF-469F-A939-9711C8BFA1A4}" type="parTrans" cxnId="{032F169F-914C-4180-A4F0-149F5D1E5D4C}">
      <dgm:prSet/>
      <dgm:spPr/>
      <dgm:t>
        <a:bodyPr/>
        <a:lstStyle/>
        <a:p>
          <a:endParaRPr lang="en-US" sz="1600"/>
        </a:p>
      </dgm:t>
    </dgm:pt>
    <dgm:pt modelId="{393A34C6-FAFB-4933-AAB1-A542D629418B}" type="sibTrans" cxnId="{032F169F-914C-4180-A4F0-149F5D1E5D4C}">
      <dgm:prSet/>
      <dgm:spPr/>
      <dgm:t>
        <a:bodyPr/>
        <a:lstStyle/>
        <a:p>
          <a:endParaRPr lang="en-US" sz="1600"/>
        </a:p>
      </dgm:t>
    </dgm:pt>
    <dgm:pt modelId="{949C264E-FEF4-4AED-9DBB-06EFE82DDE21}">
      <dgm:prSet phldrT="[Text]" custT="1"/>
      <dgm:spPr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</a:ln>
      </dgm:spPr>
      <dgm:t>
        <a:bodyPr anchor="ctr"/>
        <a:lstStyle/>
        <a:p>
          <a:pPr marL="360000"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>
              <a:solidFill>
                <a:schemeClr val="bg2"/>
              </a:solidFill>
            </a:rPr>
            <a:t>Reduced alarm fatigue with clear escalation paths</a:t>
          </a:r>
        </a:p>
      </dgm:t>
    </dgm:pt>
    <dgm:pt modelId="{DDA57D18-58D9-446C-85D5-39DE8FA1396C}" type="parTrans" cxnId="{31F7AF09-8822-434A-B254-36041C145D29}">
      <dgm:prSet/>
      <dgm:spPr/>
      <dgm:t>
        <a:bodyPr/>
        <a:lstStyle/>
        <a:p>
          <a:endParaRPr lang="en-US" sz="1600"/>
        </a:p>
      </dgm:t>
    </dgm:pt>
    <dgm:pt modelId="{B1506B25-60A2-4061-9CD4-86B616EABDAA}" type="sibTrans" cxnId="{31F7AF09-8822-434A-B254-36041C145D29}">
      <dgm:prSet/>
      <dgm:spPr/>
      <dgm:t>
        <a:bodyPr/>
        <a:lstStyle/>
        <a:p>
          <a:endParaRPr lang="en-US" sz="1600"/>
        </a:p>
      </dgm:t>
    </dgm:pt>
    <dgm:pt modelId="{D549A50C-3C95-499D-87CD-252B51CB39AA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 b="1">
              <a:solidFill>
                <a:schemeClr val="accent1"/>
              </a:solidFill>
            </a:rPr>
            <a:t>Compliance</a:t>
          </a:r>
        </a:p>
      </dgm:t>
    </dgm:pt>
    <dgm:pt modelId="{F405D933-8D50-44A7-81C2-9B961186361A}" type="parTrans" cxnId="{87C350B6-13EF-4CB4-8420-16894D6458DC}">
      <dgm:prSet/>
      <dgm:spPr/>
      <dgm:t>
        <a:bodyPr/>
        <a:lstStyle/>
        <a:p>
          <a:endParaRPr lang="en-US" sz="1600"/>
        </a:p>
      </dgm:t>
    </dgm:pt>
    <dgm:pt modelId="{892C164B-0C91-4164-8A8C-DA3868474D76}" type="sibTrans" cxnId="{87C350B6-13EF-4CB4-8420-16894D6458DC}">
      <dgm:prSet/>
      <dgm:spPr/>
      <dgm:t>
        <a:bodyPr/>
        <a:lstStyle/>
        <a:p>
          <a:endParaRPr lang="en-US" sz="1600"/>
        </a:p>
      </dgm:t>
    </dgm:pt>
    <dgm:pt modelId="{24755186-C6FF-4CB4-AAC1-6F05E49B3C52}">
      <dgm:prSet phldrT="[Text]" custT="1"/>
      <dgm:spPr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</a:ln>
      </dgm:spPr>
      <dgm:t>
        <a:bodyPr anchor="ctr"/>
        <a:lstStyle/>
        <a:p>
          <a:pPr marL="360000"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>
              <a:solidFill>
                <a:schemeClr val="bg2"/>
              </a:solidFill>
            </a:rPr>
            <a:t>21 CFR Part 11 / Annex 11 features, GAMP 5 documentation</a:t>
          </a:r>
        </a:p>
      </dgm:t>
    </dgm:pt>
    <dgm:pt modelId="{E2669306-3897-4D90-9CEC-000117EDF263}" type="parTrans" cxnId="{66D5B8FE-F0CC-4586-BD9D-130026BC1158}">
      <dgm:prSet/>
      <dgm:spPr/>
      <dgm:t>
        <a:bodyPr/>
        <a:lstStyle/>
        <a:p>
          <a:endParaRPr lang="en-US" sz="1600"/>
        </a:p>
      </dgm:t>
    </dgm:pt>
    <dgm:pt modelId="{E3906C48-CCA9-4E00-BE15-B427710A9F27}" type="sibTrans" cxnId="{66D5B8FE-F0CC-4586-BD9D-130026BC1158}">
      <dgm:prSet/>
      <dgm:spPr/>
      <dgm:t>
        <a:bodyPr/>
        <a:lstStyle/>
        <a:p>
          <a:endParaRPr lang="en-US" sz="1600"/>
        </a:p>
      </dgm:t>
    </dgm:pt>
    <dgm:pt modelId="{493A85F8-5A46-4353-99D2-95D534BAAC1C}">
      <dgm:prSet phldrT="[Text]" custT="1"/>
      <dgm:spPr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</a:ln>
      </dgm:spPr>
      <dgm:t>
        <a:bodyPr anchor="ctr"/>
        <a:lstStyle/>
        <a:p>
          <a:pPr marL="360000"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>
              <a:solidFill>
                <a:schemeClr val="bg2"/>
              </a:solidFill>
            </a:rPr>
            <a:t>Data Continuity, Data Integrity, and ALCOA+</a:t>
          </a:r>
        </a:p>
      </dgm:t>
    </dgm:pt>
    <dgm:pt modelId="{F4759F6E-203C-4A79-BC96-71D8CDA4ECAC}" type="parTrans" cxnId="{470C0D61-C389-4094-8827-E07DB9580986}">
      <dgm:prSet/>
      <dgm:spPr/>
      <dgm:t>
        <a:bodyPr/>
        <a:lstStyle/>
        <a:p>
          <a:endParaRPr lang="en-US" sz="1600"/>
        </a:p>
      </dgm:t>
    </dgm:pt>
    <dgm:pt modelId="{D744788C-1E06-403E-8A28-ED9033B57117}" type="sibTrans" cxnId="{470C0D61-C389-4094-8827-E07DB9580986}">
      <dgm:prSet/>
      <dgm:spPr/>
      <dgm:t>
        <a:bodyPr/>
        <a:lstStyle/>
        <a:p>
          <a:endParaRPr lang="en-US" sz="1600"/>
        </a:p>
      </dgm:t>
    </dgm:pt>
    <dgm:pt modelId="{3B0398FF-F669-4113-8506-B26C60DE625D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 b="1"/>
            <a:t>System Integration</a:t>
          </a:r>
        </a:p>
      </dgm:t>
    </dgm:pt>
    <dgm:pt modelId="{005A1154-A901-43E3-8D79-2AB11C49998F}" type="parTrans" cxnId="{A12A1C8D-2F2B-46AE-9E4A-8448B7253048}">
      <dgm:prSet/>
      <dgm:spPr/>
      <dgm:t>
        <a:bodyPr/>
        <a:lstStyle/>
        <a:p>
          <a:endParaRPr lang="en-US" sz="1600"/>
        </a:p>
      </dgm:t>
    </dgm:pt>
    <dgm:pt modelId="{0EEAA73A-A661-4CEC-A0DE-7FDCD5845565}" type="sibTrans" cxnId="{A12A1C8D-2F2B-46AE-9E4A-8448B7253048}">
      <dgm:prSet/>
      <dgm:spPr/>
      <dgm:t>
        <a:bodyPr/>
        <a:lstStyle/>
        <a:p>
          <a:endParaRPr lang="en-US" sz="1600"/>
        </a:p>
      </dgm:t>
    </dgm:pt>
    <dgm:pt modelId="{C92012F7-569B-4E72-B70F-430338A08079}">
      <dgm:prSet phldrT="[Text]" custT="1"/>
      <dgm:spPr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</a:ln>
      </dgm:spPr>
      <dgm:t>
        <a:bodyPr anchor="ctr"/>
        <a:lstStyle/>
        <a:p>
          <a:pPr marL="360000"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>
              <a:solidFill>
                <a:schemeClr val="bg2"/>
              </a:solidFill>
            </a:rPr>
            <a:t>Active Directory &amp; Single Sign-On (SSO)</a:t>
          </a:r>
        </a:p>
      </dgm:t>
    </dgm:pt>
    <dgm:pt modelId="{1C84EB5B-5EE3-4BD1-8B37-031010769DA0}" type="parTrans" cxnId="{172C35FD-7B04-4C5C-952C-3FF2BED675FD}">
      <dgm:prSet/>
      <dgm:spPr/>
      <dgm:t>
        <a:bodyPr/>
        <a:lstStyle/>
        <a:p>
          <a:endParaRPr lang="en-US" sz="1600"/>
        </a:p>
      </dgm:t>
    </dgm:pt>
    <dgm:pt modelId="{DB2560F7-17D9-4C5A-9C18-CE21D1A6FD81}" type="sibTrans" cxnId="{172C35FD-7B04-4C5C-952C-3FF2BED675FD}">
      <dgm:prSet/>
      <dgm:spPr/>
      <dgm:t>
        <a:bodyPr/>
        <a:lstStyle/>
        <a:p>
          <a:endParaRPr lang="en-US" sz="1600"/>
        </a:p>
      </dgm:t>
    </dgm:pt>
    <dgm:pt modelId="{05B19EA7-60CE-4A90-AA58-34A0241D2D1D}">
      <dgm:prSet phldrT="[Text]" custT="1"/>
      <dgm:spPr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</a:ln>
      </dgm:spPr>
      <dgm:t>
        <a:bodyPr anchor="ctr"/>
        <a:lstStyle/>
        <a:p>
          <a:pPr marL="360000"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>
              <a:solidFill>
                <a:schemeClr val="bg2"/>
              </a:solidFill>
            </a:rPr>
            <a:t>OPC-UA, Rest API, Modbus TCP-IP</a:t>
          </a:r>
        </a:p>
      </dgm:t>
    </dgm:pt>
    <dgm:pt modelId="{67806B40-98CF-4D8C-8C51-0B4FDAF61970}" type="parTrans" cxnId="{2EA50B6F-C2AA-4378-A84A-99A216DC16A7}">
      <dgm:prSet/>
      <dgm:spPr/>
      <dgm:t>
        <a:bodyPr/>
        <a:lstStyle/>
        <a:p>
          <a:endParaRPr lang="en-US" sz="1600"/>
        </a:p>
      </dgm:t>
    </dgm:pt>
    <dgm:pt modelId="{525D1E38-17FD-4CC7-AAFE-BEDD42E6C071}" type="sibTrans" cxnId="{2EA50B6F-C2AA-4378-A84A-99A216DC16A7}">
      <dgm:prSet/>
      <dgm:spPr/>
      <dgm:t>
        <a:bodyPr/>
        <a:lstStyle/>
        <a:p>
          <a:endParaRPr lang="en-US" sz="1600"/>
        </a:p>
      </dgm:t>
    </dgm:pt>
    <dgm:pt modelId="{A5A3A08F-8C93-400C-9F1C-874DCD784946}">
      <dgm:prSet phldrT="[Text]" custT="1"/>
      <dgm:spPr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</a:ln>
      </dgm:spPr>
      <dgm:t>
        <a:bodyPr anchor="ctr"/>
        <a:lstStyle/>
        <a:p>
          <a:pPr marL="360000"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>
              <a:solidFill>
                <a:schemeClr val="bg2"/>
              </a:solidFill>
            </a:rPr>
            <a:t>Supports: cGxP, Annex 1, ISO, ISPE, WHO, USP, VFC, ICH</a:t>
          </a:r>
        </a:p>
      </dgm:t>
    </dgm:pt>
    <dgm:pt modelId="{C174BE20-E22F-44D4-9A64-C721DACE56C4}" type="parTrans" cxnId="{838A5742-0D18-468C-BFA3-401DDCC57D57}">
      <dgm:prSet/>
      <dgm:spPr/>
      <dgm:t>
        <a:bodyPr/>
        <a:lstStyle/>
        <a:p>
          <a:endParaRPr lang="en-US"/>
        </a:p>
      </dgm:t>
    </dgm:pt>
    <dgm:pt modelId="{00761DD3-60A2-4526-9373-39DEDA16DDED}" type="sibTrans" cxnId="{838A5742-0D18-468C-BFA3-401DDCC57D57}">
      <dgm:prSet/>
      <dgm:spPr/>
      <dgm:t>
        <a:bodyPr/>
        <a:lstStyle/>
        <a:p>
          <a:endParaRPr lang="en-US"/>
        </a:p>
      </dgm:t>
    </dgm:pt>
    <dgm:pt modelId="{812D6628-0AB4-4792-B34D-4146B14F73A3}">
      <dgm:prSet phldrT="[Text]" custT="1"/>
      <dgm:spPr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</a:ln>
      </dgm:spPr>
      <dgm:t>
        <a:bodyPr anchor="ctr"/>
        <a:lstStyle/>
        <a:p>
          <a:pPr marL="360000"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>
              <a:solidFill>
                <a:schemeClr val="bg2"/>
              </a:solidFill>
            </a:rPr>
            <a:t>MS Azure Cloud Capable</a:t>
          </a:r>
        </a:p>
      </dgm:t>
    </dgm:pt>
    <dgm:pt modelId="{1C0335B6-7FCE-4BFE-BB7B-EBB4C5D81398}" type="parTrans" cxnId="{DADBE409-CCE4-482C-81EC-322E05B5E851}">
      <dgm:prSet/>
      <dgm:spPr/>
      <dgm:t>
        <a:bodyPr/>
        <a:lstStyle/>
        <a:p>
          <a:endParaRPr lang="en-US"/>
        </a:p>
      </dgm:t>
    </dgm:pt>
    <dgm:pt modelId="{2ADD718B-6D1C-4E44-BCBB-65532DB886E7}" type="sibTrans" cxnId="{DADBE409-CCE4-482C-81EC-322E05B5E851}">
      <dgm:prSet/>
      <dgm:spPr/>
      <dgm:t>
        <a:bodyPr/>
        <a:lstStyle/>
        <a:p>
          <a:endParaRPr lang="en-US"/>
        </a:p>
      </dgm:t>
    </dgm:pt>
    <dgm:pt modelId="{5E841397-A61C-4FF6-B522-9DC8E442336C}" type="pres">
      <dgm:prSet presAssocID="{C5AA52FF-CB15-42AF-BDAE-7F1FBB368AB3}" presName="Name0" presStyleCnt="0">
        <dgm:presLayoutVars>
          <dgm:dir/>
          <dgm:animLvl val="lvl"/>
          <dgm:resizeHandles/>
        </dgm:presLayoutVars>
      </dgm:prSet>
      <dgm:spPr/>
    </dgm:pt>
    <dgm:pt modelId="{B0B73205-363D-4032-A207-AB1AA21DAEE2}" type="pres">
      <dgm:prSet presAssocID="{6A8D0D9F-982D-463F-ACBB-18FFF4002025}" presName="linNode" presStyleCnt="0"/>
      <dgm:spPr/>
    </dgm:pt>
    <dgm:pt modelId="{5257BC1C-CCB1-4DCF-BFD9-61CC0D554F96}" type="pres">
      <dgm:prSet presAssocID="{6A8D0D9F-982D-463F-ACBB-18FFF4002025}" presName="parentShp" presStyleLbl="node1" presStyleIdx="0" presStyleCnt="4" custScaleX="55313" custScaleY="38685" custLinFactNeighborX="-8303" custLinFactNeighborY="3407">
        <dgm:presLayoutVars>
          <dgm:bulletEnabled val="1"/>
        </dgm:presLayoutVars>
      </dgm:prSet>
      <dgm:spPr>
        <a:prstGeom prst="rect">
          <a:avLst/>
        </a:prstGeom>
      </dgm:spPr>
    </dgm:pt>
    <dgm:pt modelId="{E968BB75-0C03-4071-8F51-2AA7F7F3E825}" type="pres">
      <dgm:prSet presAssocID="{6A8D0D9F-982D-463F-ACBB-18FFF4002025}" presName="childShp" presStyleLbl="bgAccFollowNode1" presStyleIdx="0" presStyleCnt="4" custScaleX="126616" custScaleY="43420" custLinFactNeighborX="-2773" custLinFactNeighborY="4869">
        <dgm:presLayoutVars>
          <dgm:bulletEnabled val="1"/>
        </dgm:presLayoutVars>
      </dgm:prSet>
      <dgm:spPr>
        <a:prstGeom prst="homePlate">
          <a:avLst/>
        </a:prstGeom>
      </dgm:spPr>
    </dgm:pt>
    <dgm:pt modelId="{E8E55E73-55DF-422E-BDEA-AF6908C77E5F}" type="pres">
      <dgm:prSet presAssocID="{DE104CA3-B821-4077-8C0E-9AC6EB4FF637}" presName="spacing" presStyleCnt="0"/>
      <dgm:spPr/>
    </dgm:pt>
    <dgm:pt modelId="{1D4F150B-A642-4725-8CB1-951F20BC94FC}" type="pres">
      <dgm:prSet presAssocID="{E9D23808-FE02-4484-934B-7C1D76DDD9F2}" presName="linNode" presStyleCnt="0"/>
      <dgm:spPr/>
    </dgm:pt>
    <dgm:pt modelId="{E9D37047-F714-491F-8768-858337608DAB}" type="pres">
      <dgm:prSet presAssocID="{E9D23808-FE02-4484-934B-7C1D76DDD9F2}" presName="parentShp" presStyleLbl="node1" presStyleIdx="1" presStyleCnt="4" custScaleX="54985" custScaleY="45458" custLinFactNeighborX="-6402" custLinFactNeighborY="1628">
        <dgm:presLayoutVars>
          <dgm:bulletEnabled val="1"/>
        </dgm:presLayoutVars>
      </dgm:prSet>
      <dgm:spPr>
        <a:prstGeom prst="rect">
          <a:avLst/>
        </a:prstGeom>
      </dgm:spPr>
    </dgm:pt>
    <dgm:pt modelId="{B4846388-E103-4658-84C1-850845E91157}" type="pres">
      <dgm:prSet presAssocID="{E9D23808-FE02-4484-934B-7C1D76DDD9F2}" presName="childShp" presStyleLbl="bgAccFollowNode1" presStyleIdx="1" presStyleCnt="4" custScaleX="126928" custScaleY="43115" custLinFactNeighborX="-2478" custLinFactNeighborY="1414">
        <dgm:presLayoutVars>
          <dgm:bulletEnabled val="1"/>
        </dgm:presLayoutVars>
      </dgm:prSet>
      <dgm:spPr>
        <a:prstGeom prst="homePlate">
          <a:avLst/>
        </a:prstGeom>
      </dgm:spPr>
    </dgm:pt>
    <dgm:pt modelId="{2A4CE319-33BE-46BC-8CC9-504A0BCDF711}" type="pres">
      <dgm:prSet presAssocID="{359D37A7-CECA-48F3-83D3-A0D1C436D7CC}" presName="spacing" presStyleCnt="0"/>
      <dgm:spPr/>
    </dgm:pt>
    <dgm:pt modelId="{53026230-F66F-4C6F-A4C5-6C8F3E7C9863}" type="pres">
      <dgm:prSet presAssocID="{D549A50C-3C95-499D-87CD-252B51CB39AA}" presName="linNode" presStyleCnt="0"/>
      <dgm:spPr/>
    </dgm:pt>
    <dgm:pt modelId="{891EC29C-385B-4BE5-A3FB-739229FFD9FB}" type="pres">
      <dgm:prSet presAssocID="{D549A50C-3C95-499D-87CD-252B51CB39AA}" presName="parentShp" presStyleLbl="node1" presStyleIdx="2" presStyleCnt="4" custScaleX="53887" custScaleY="45411" custLinFactNeighborX="-2794" custLinFactNeighborY="-478">
        <dgm:presLayoutVars>
          <dgm:bulletEnabled val="1"/>
        </dgm:presLayoutVars>
      </dgm:prSet>
      <dgm:spPr>
        <a:prstGeom prst="rect">
          <a:avLst/>
        </a:prstGeom>
      </dgm:spPr>
    </dgm:pt>
    <dgm:pt modelId="{E4602E60-5E27-484E-B8DD-4A42659B5DAC}" type="pres">
      <dgm:prSet presAssocID="{D549A50C-3C95-499D-87CD-252B51CB39AA}" presName="childShp" presStyleLbl="bgAccFollowNode1" presStyleIdx="2" presStyleCnt="4" custScaleX="126683" custScaleY="40727" custLinFactNeighborX="-2039" custLinFactNeighborY="-1681">
        <dgm:presLayoutVars>
          <dgm:bulletEnabled val="1"/>
        </dgm:presLayoutVars>
      </dgm:prSet>
      <dgm:spPr>
        <a:prstGeom prst="homePlate">
          <a:avLst/>
        </a:prstGeom>
      </dgm:spPr>
    </dgm:pt>
    <dgm:pt modelId="{0AFA7A27-CC86-425D-A7F6-8663C6C986D0}" type="pres">
      <dgm:prSet presAssocID="{892C164B-0C91-4164-8A8C-DA3868474D76}" presName="spacing" presStyleCnt="0"/>
      <dgm:spPr/>
    </dgm:pt>
    <dgm:pt modelId="{7A2B13FC-5C15-4F61-B82E-2E7AB62E7661}" type="pres">
      <dgm:prSet presAssocID="{3B0398FF-F669-4113-8506-B26C60DE625D}" presName="linNode" presStyleCnt="0"/>
      <dgm:spPr/>
    </dgm:pt>
    <dgm:pt modelId="{7E22D480-4033-4DBA-8FA2-693518EC9A91}" type="pres">
      <dgm:prSet presAssocID="{3B0398FF-F669-4113-8506-B26C60DE625D}" presName="parentShp" presStyleLbl="node1" presStyleIdx="3" presStyleCnt="4" custScaleX="47817" custScaleY="46081" custLinFactNeighborX="-1548" custLinFactNeighborY="-6078">
        <dgm:presLayoutVars>
          <dgm:bulletEnabled val="1"/>
        </dgm:presLayoutVars>
      </dgm:prSet>
      <dgm:spPr>
        <a:prstGeom prst="rect">
          <a:avLst/>
        </a:prstGeom>
      </dgm:spPr>
    </dgm:pt>
    <dgm:pt modelId="{F6868D1C-32BE-4BBB-87B8-5FE08F364EB1}" type="pres">
      <dgm:prSet presAssocID="{3B0398FF-F669-4113-8506-B26C60DE625D}" presName="childShp" presStyleLbl="bgAccFollowNode1" presStyleIdx="3" presStyleCnt="4" custScaleX="127206" custScaleY="40330" custLinFactNeighborX="1272" custLinFactNeighborY="-7961">
        <dgm:presLayoutVars>
          <dgm:bulletEnabled val="1"/>
        </dgm:presLayoutVars>
      </dgm:prSet>
      <dgm:spPr>
        <a:prstGeom prst="homePlate">
          <a:avLst/>
        </a:prstGeom>
      </dgm:spPr>
    </dgm:pt>
  </dgm:ptLst>
  <dgm:cxnLst>
    <dgm:cxn modelId="{BF5C9C03-8EBC-439F-96BF-602167AC06E1}" srcId="{6A8D0D9F-982D-463F-ACBB-18FFF4002025}" destId="{6708495A-5485-4669-AA71-B5D2D9296125}" srcOrd="0" destOrd="0" parTransId="{BED47316-9C86-44B5-9279-6620941E2E80}" sibTransId="{A2876BF8-A431-4BA7-8AAD-AAAD0E63B243}"/>
    <dgm:cxn modelId="{31F7AF09-8822-434A-B254-36041C145D29}" srcId="{6A8D0D9F-982D-463F-ACBB-18FFF4002025}" destId="{949C264E-FEF4-4AED-9DBB-06EFE82DDE21}" srcOrd="1" destOrd="0" parTransId="{DDA57D18-58D9-446C-85D5-39DE8FA1396C}" sibTransId="{B1506B25-60A2-4061-9CD4-86B616EABDAA}"/>
    <dgm:cxn modelId="{DADBE409-CCE4-482C-81EC-322E05B5E851}" srcId="{3B0398FF-F669-4113-8506-B26C60DE625D}" destId="{812D6628-0AB4-4792-B34D-4146B14F73A3}" srcOrd="0" destOrd="0" parTransId="{1C0335B6-7FCE-4BFE-BB7B-EBB4C5D81398}" sibTransId="{2ADD718B-6D1C-4E44-BCBB-65532DB886E7}"/>
    <dgm:cxn modelId="{72ED5F10-B2E1-481B-96B4-5D274BE9172A}" type="presOf" srcId="{A5A3A08F-8C93-400C-9F1C-874DCD784946}" destId="{E4602E60-5E27-484E-B8DD-4A42659B5DAC}" srcOrd="0" destOrd="1" presId="urn:microsoft.com/office/officeart/2005/8/layout/vList6"/>
    <dgm:cxn modelId="{A1E34112-5F09-400B-8829-B9A608DE3C3B}" srcId="{6A8D0D9F-982D-463F-ACBB-18FFF4002025}" destId="{0DD0236E-A812-4302-B952-FED99F9EC007}" srcOrd="2" destOrd="0" parTransId="{77D4B756-4E20-4BEC-BF74-EB42A112864F}" sibTransId="{1A829FCE-8CDE-4407-882A-AEC3365DB8D3}"/>
    <dgm:cxn modelId="{A715CD17-D44B-429E-9AD6-83D5BC7F60F3}" type="presOf" srcId="{05B19EA7-60CE-4A90-AA58-34A0241D2D1D}" destId="{F6868D1C-32BE-4BBB-87B8-5FE08F364EB1}" srcOrd="0" destOrd="2" presId="urn:microsoft.com/office/officeart/2005/8/layout/vList6"/>
    <dgm:cxn modelId="{34392429-1937-4A25-B2AD-BB214B97E4E5}" type="presOf" srcId="{57228B85-867F-48C1-BE93-DBA081965382}" destId="{B4846388-E103-4658-84C1-850845E91157}" srcOrd="0" destOrd="1" presId="urn:microsoft.com/office/officeart/2005/8/layout/vList6"/>
    <dgm:cxn modelId="{8BCD173B-783C-4F2C-9F2F-DDFB6E26FFDA}" srcId="{E9D23808-FE02-4484-934B-7C1D76DDD9F2}" destId="{3793D763-9F13-4CF9-95B5-BBE32AE266BC}" srcOrd="2" destOrd="0" parTransId="{F1F853A3-1586-49B2-8ADA-8FA99CBD326E}" sibTransId="{E46FF1B2-E284-4B9B-9CBA-A52D6F279B81}"/>
    <dgm:cxn modelId="{C8254B5B-9F29-4276-96F3-7B9D0E7B5309}" srcId="{C5AA52FF-CB15-42AF-BDAE-7F1FBB368AB3}" destId="{6A8D0D9F-982D-463F-ACBB-18FFF4002025}" srcOrd="0" destOrd="0" parTransId="{D425779D-2B48-4A27-A4D0-61EC33600F00}" sibTransId="{DE104CA3-B821-4077-8C0E-9AC6EB4FF637}"/>
    <dgm:cxn modelId="{470C0D61-C389-4094-8827-E07DB9580986}" srcId="{D549A50C-3C95-499D-87CD-252B51CB39AA}" destId="{493A85F8-5A46-4353-99D2-95D534BAAC1C}" srcOrd="2" destOrd="0" parTransId="{F4759F6E-203C-4A79-BC96-71D8CDA4ECAC}" sibTransId="{D744788C-1E06-403E-8A28-ED9033B57117}"/>
    <dgm:cxn modelId="{838A5742-0D18-468C-BFA3-401DDCC57D57}" srcId="{D549A50C-3C95-499D-87CD-252B51CB39AA}" destId="{A5A3A08F-8C93-400C-9F1C-874DCD784946}" srcOrd="1" destOrd="0" parTransId="{C174BE20-E22F-44D4-9A64-C721DACE56C4}" sibTransId="{00761DD3-60A2-4526-9373-39DEDA16DDED}"/>
    <dgm:cxn modelId="{8C6FF946-C365-40B4-9244-4531B53A4544}" type="presOf" srcId="{0DD0236E-A812-4302-B952-FED99F9EC007}" destId="{E968BB75-0C03-4071-8F51-2AA7F7F3E825}" srcOrd="0" destOrd="2" presId="urn:microsoft.com/office/officeart/2005/8/layout/vList6"/>
    <dgm:cxn modelId="{48A5BA6B-72F0-4478-93EE-4961E8F5484D}" type="presOf" srcId="{C5AA52FF-CB15-42AF-BDAE-7F1FBB368AB3}" destId="{5E841397-A61C-4FF6-B522-9DC8E442336C}" srcOrd="0" destOrd="0" presId="urn:microsoft.com/office/officeart/2005/8/layout/vList6"/>
    <dgm:cxn modelId="{2EA50B6F-C2AA-4378-A84A-99A216DC16A7}" srcId="{3B0398FF-F669-4113-8506-B26C60DE625D}" destId="{05B19EA7-60CE-4A90-AA58-34A0241D2D1D}" srcOrd="2" destOrd="0" parTransId="{67806B40-98CF-4D8C-8C51-0B4FDAF61970}" sibTransId="{525D1E38-17FD-4CC7-AAFE-BEDD42E6C071}"/>
    <dgm:cxn modelId="{6857A358-1A75-4E44-959E-56AADF10AFAC}" type="presOf" srcId="{3793D763-9F13-4CF9-95B5-BBE32AE266BC}" destId="{B4846388-E103-4658-84C1-850845E91157}" srcOrd="0" destOrd="2" presId="urn:microsoft.com/office/officeart/2005/8/layout/vList6"/>
    <dgm:cxn modelId="{E6E4FC78-07FF-47C3-877D-B7F2488BB971}" type="presOf" srcId="{24755186-C6FF-4CB4-AAC1-6F05E49B3C52}" destId="{E4602E60-5E27-484E-B8DD-4A42659B5DAC}" srcOrd="0" destOrd="0" presId="urn:microsoft.com/office/officeart/2005/8/layout/vList6"/>
    <dgm:cxn modelId="{A12A1C8D-2F2B-46AE-9E4A-8448B7253048}" srcId="{C5AA52FF-CB15-42AF-BDAE-7F1FBB368AB3}" destId="{3B0398FF-F669-4113-8506-B26C60DE625D}" srcOrd="3" destOrd="0" parTransId="{005A1154-A901-43E3-8D79-2AB11C49998F}" sibTransId="{0EEAA73A-A661-4CEC-A0DE-7FDCD5845565}"/>
    <dgm:cxn modelId="{84B6BC93-6228-4E5B-9C4F-8F827EE5D5FB}" type="presOf" srcId="{47A234E9-709B-4B59-B459-6D4953DC7268}" destId="{B4846388-E103-4658-84C1-850845E91157}" srcOrd="0" destOrd="0" presId="urn:microsoft.com/office/officeart/2005/8/layout/vList6"/>
    <dgm:cxn modelId="{6119559D-6422-454B-877C-121D852D97A5}" type="presOf" srcId="{949C264E-FEF4-4AED-9DBB-06EFE82DDE21}" destId="{E968BB75-0C03-4071-8F51-2AA7F7F3E825}" srcOrd="0" destOrd="1" presId="urn:microsoft.com/office/officeart/2005/8/layout/vList6"/>
    <dgm:cxn modelId="{032F169F-914C-4180-A4F0-149F5D1E5D4C}" srcId="{E9D23808-FE02-4484-934B-7C1D76DDD9F2}" destId="{57228B85-867F-48C1-BE93-DBA081965382}" srcOrd="1" destOrd="0" parTransId="{43BA8B04-8ECF-469F-A939-9711C8BFA1A4}" sibTransId="{393A34C6-FAFB-4933-AAB1-A542D629418B}"/>
    <dgm:cxn modelId="{87C350B6-13EF-4CB4-8420-16894D6458DC}" srcId="{C5AA52FF-CB15-42AF-BDAE-7F1FBB368AB3}" destId="{D549A50C-3C95-499D-87CD-252B51CB39AA}" srcOrd="2" destOrd="0" parTransId="{F405D933-8D50-44A7-81C2-9B961186361A}" sibTransId="{892C164B-0C91-4164-8A8C-DA3868474D76}"/>
    <dgm:cxn modelId="{E93CC9B7-F19B-4A50-8A95-9B8EA6E5CDD3}" srcId="{E9D23808-FE02-4484-934B-7C1D76DDD9F2}" destId="{47A234E9-709B-4B59-B459-6D4953DC7268}" srcOrd="0" destOrd="0" parTransId="{2C030F07-58BB-4190-BEED-6D56274E91DC}" sibTransId="{51FEAACF-FBD7-4FA9-8F7E-A42854E450EB}"/>
    <dgm:cxn modelId="{33A988BE-CBB7-47A0-89C2-8E6859300799}" type="presOf" srcId="{493A85F8-5A46-4353-99D2-95D534BAAC1C}" destId="{E4602E60-5E27-484E-B8DD-4A42659B5DAC}" srcOrd="0" destOrd="2" presId="urn:microsoft.com/office/officeart/2005/8/layout/vList6"/>
    <dgm:cxn modelId="{821C1BBF-9BCB-47C1-8878-6BDF534B76E0}" type="presOf" srcId="{E9D23808-FE02-4484-934B-7C1D76DDD9F2}" destId="{E9D37047-F714-491F-8768-858337608DAB}" srcOrd="0" destOrd="0" presId="urn:microsoft.com/office/officeart/2005/8/layout/vList6"/>
    <dgm:cxn modelId="{12E7DDBF-B929-405B-BEE0-29C1AA1BB404}" type="presOf" srcId="{D549A50C-3C95-499D-87CD-252B51CB39AA}" destId="{891EC29C-385B-4BE5-A3FB-739229FFD9FB}" srcOrd="0" destOrd="0" presId="urn:microsoft.com/office/officeart/2005/8/layout/vList6"/>
    <dgm:cxn modelId="{695516D3-5521-4AAE-8C93-8A547A8EC6E0}" type="presOf" srcId="{6708495A-5485-4669-AA71-B5D2D9296125}" destId="{E968BB75-0C03-4071-8F51-2AA7F7F3E825}" srcOrd="0" destOrd="0" presId="urn:microsoft.com/office/officeart/2005/8/layout/vList6"/>
    <dgm:cxn modelId="{FC76B5D8-CF9A-483B-9819-AC207D8FEB7B}" srcId="{C5AA52FF-CB15-42AF-BDAE-7F1FBB368AB3}" destId="{E9D23808-FE02-4484-934B-7C1D76DDD9F2}" srcOrd="1" destOrd="0" parTransId="{BE445312-C7DB-49CA-B8F6-73DF3AB88B63}" sibTransId="{359D37A7-CECA-48F3-83D3-A0D1C436D7CC}"/>
    <dgm:cxn modelId="{5FFBAAEA-D40F-4D7D-B0AC-35673E0D5ED2}" type="presOf" srcId="{6A8D0D9F-982D-463F-ACBB-18FFF4002025}" destId="{5257BC1C-CCB1-4DCF-BFD9-61CC0D554F96}" srcOrd="0" destOrd="0" presId="urn:microsoft.com/office/officeart/2005/8/layout/vList6"/>
    <dgm:cxn modelId="{F9B0A1EB-BCC6-43EE-8E04-C542754EEDE4}" type="presOf" srcId="{812D6628-0AB4-4792-B34D-4146B14F73A3}" destId="{F6868D1C-32BE-4BBB-87B8-5FE08F364EB1}" srcOrd="0" destOrd="0" presId="urn:microsoft.com/office/officeart/2005/8/layout/vList6"/>
    <dgm:cxn modelId="{54848AF2-02DE-484E-AAC4-C563374571D0}" type="presOf" srcId="{3B0398FF-F669-4113-8506-B26C60DE625D}" destId="{7E22D480-4033-4DBA-8FA2-693518EC9A91}" srcOrd="0" destOrd="0" presId="urn:microsoft.com/office/officeart/2005/8/layout/vList6"/>
    <dgm:cxn modelId="{FCC6F0F4-79C5-42E7-8657-BCB7CF0CCF69}" type="presOf" srcId="{C92012F7-569B-4E72-B70F-430338A08079}" destId="{F6868D1C-32BE-4BBB-87B8-5FE08F364EB1}" srcOrd="0" destOrd="1" presId="urn:microsoft.com/office/officeart/2005/8/layout/vList6"/>
    <dgm:cxn modelId="{172C35FD-7B04-4C5C-952C-3FF2BED675FD}" srcId="{3B0398FF-F669-4113-8506-B26C60DE625D}" destId="{C92012F7-569B-4E72-B70F-430338A08079}" srcOrd="1" destOrd="0" parTransId="{1C84EB5B-5EE3-4BD1-8B37-031010769DA0}" sibTransId="{DB2560F7-17D9-4C5A-9C18-CE21D1A6FD81}"/>
    <dgm:cxn modelId="{66D5B8FE-F0CC-4586-BD9D-130026BC1158}" srcId="{D549A50C-3C95-499D-87CD-252B51CB39AA}" destId="{24755186-C6FF-4CB4-AAC1-6F05E49B3C52}" srcOrd="0" destOrd="0" parTransId="{E2669306-3897-4D90-9CEC-000117EDF263}" sibTransId="{E3906C48-CCA9-4E00-BE15-B427710A9F27}"/>
    <dgm:cxn modelId="{7E9A9F41-82D6-4DF3-A9B7-8CB854E17B04}" type="presParOf" srcId="{5E841397-A61C-4FF6-B522-9DC8E442336C}" destId="{B0B73205-363D-4032-A207-AB1AA21DAEE2}" srcOrd="0" destOrd="0" presId="urn:microsoft.com/office/officeart/2005/8/layout/vList6"/>
    <dgm:cxn modelId="{D759FFDF-1B7A-4E00-B0FD-FFB23C4B3231}" type="presParOf" srcId="{B0B73205-363D-4032-A207-AB1AA21DAEE2}" destId="{5257BC1C-CCB1-4DCF-BFD9-61CC0D554F96}" srcOrd="0" destOrd="0" presId="urn:microsoft.com/office/officeart/2005/8/layout/vList6"/>
    <dgm:cxn modelId="{B66B58BD-A14C-4005-9CF9-50A07AB0D9E9}" type="presParOf" srcId="{B0B73205-363D-4032-A207-AB1AA21DAEE2}" destId="{E968BB75-0C03-4071-8F51-2AA7F7F3E825}" srcOrd="1" destOrd="0" presId="urn:microsoft.com/office/officeart/2005/8/layout/vList6"/>
    <dgm:cxn modelId="{B58528A9-84ED-4EAC-A151-D9B961729DC5}" type="presParOf" srcId="{5E841397-A61C-4FF6-B522-9DC8E442336C}" destId="{E8E55E73-55DF-422E-BDEA-AF6908C77E5F}" srcOrd="1" destOrd="0" presId="urn:microsoft.com/office/officeart/2005/8/layout/vList6"/>
    <dgm:cxn modelId="{F1147EFB-7230-496A-A5FB-BEBF9081C523}" type="presParOf" srcId="{5E841397-A61C-4FF6-B522-9DC8E442336C}" destId="{1D4F150B-A642-4725-8CB1-951F20BC94FC}" srcOrd="2" destOrd="0" presId="urn:microsoft.com/office/officeart/2005/8/layout/vList6"/>
    <dgm:cxn modelId="{3DEAE473-C97E-4B85-83B6-89933A093C78}" type="presParOf" srcId="{1D4F150B-A642-4725-8CB1-951F20BC94FC}" destId="{E9D37047-F714-491F-8768-858337608DAB}" srcOrd="0" destOrd="0" presId="urn:microsoft.com/office/officeart/2005/8/layout/vList6"/>
    <dgm:cxn modelId="{A119D2ED-BEC8-40F1-96BA-8FD6B4D2EDE8}" type="presParOf" srcId="{1D4F150B-A642-4725-8CB1-951F20BC94FC}" destId="{B4846388-E103-4658-84C1-850845E91157}" srcOrd="1" destOrd="0" presId="urn:microsoft.com/office/officeart/2005/8/layout/vList6"/>
    <dgm:cxn modelId="{A8D2BC7B-71D4-4729-9DED-1ACF7E0A631B}" type="presParOf" srcId="{5E841397-A61C-4FF6-B522-9DC8E442336C}" destId="{2A4CE319-33BE-46BC-8CC9-504A0BCDF711}" srcOrd="3" destOrd="0" presId="urn:microsoft.com/office/officeart/2005/8/layout/vList6"/>
    <dgm:cxn modelId="{6A8040BB-EAD9-4164-897A-0DC226D6DEAA}" type="presParOf" srcId="{5E841397-A61C-4FF6-B522-9DC8E442336C}" destId="{53026230-F66F-4C6F-A4C5-6C8F3E7C9863}" srcOrd="4" destOrd="0" presId="urn:microsoft.com/office/officeart/2005/8/layout/vList6"/>
    <dgm:cxn modelId="{1DBC89F2-6F25-48B5-AAA7-A97042F243AE}" type="presParOf" srcId="{53026230-F66F-4C6F-A4C5-6C8F3E7C9863}" destId="{891EC29C-385B-4BE5-A3FB-739229FFD9FB}" srcOrd="0" destOrd="0" presId="urn:microsoft.com/office/officeart/2005/8/layout/vList6"/>
    <dgm:cxn modelId="{876B1CE6-832D-46C0-90FF-337318AC148A}" type="presParOf" srcId="{53026230-F66F-4C6F-A4C5-6C8F3E7C9863}" destId="{E4602E60-5E27-484E-B8DD-4A42659B5DAC}" srcOrd="1" destOrd="0" presId="urn:microsoft.com/office/officeart/2005/8/layout/vList6"/>
    <dgm:cxn modelId="{310DE716-6A38-449B-A9C5-1DC65C2BF25F}" type="presParOf" srcId="{5E841397-A61C-4FF6-B522-9DC8E442336C}" destId="{0AFA7A27-CC86-425D-A7F6-8663C6C986D0}" srcOrd="5" destOrd="0" presId="urn:microsoft.com/office/officeart/2005/8/layout/vList6"/>
    <dgm:cxn modelId="{FD565730-6C55-401F-AEF7-DC0353A62F5B}" type="presParOf" srcId="{5E841397-A61C-4FF6-B522-9DC8E442336C}" destId="{7A2B13FC-5C15-4F61-B82E-2E7AB62E7661}" srcOrd="6" destOrd="0" presId="urn:microsoft.com/office/officeart/2005/8/layout/vList6"/>
    <dgm:cxn modelId="{BDFAA831-531B-4EDC-9C6E-D10CCE0A7B1B}" type="presParOf" srcId="{7A2B13FC-5C15-4F61-B82E-2E7AB62E7661}" destId="{7E22D480-4033-4DBA-8FA2-693518EC9A91}" srcOrd="0" destOrd="0" presId="urn:microsoft.com/office/officeart/2005/8/layout/vList6"/>
    <dgm:cxn modelId="{8FA0CF08-B3DB-477A-A7A6-61447086A51F}" type="presParOf" srcId="{7A2B13FC-5C15-4F61-B82E-2E7AB62E7661}" destId="{F6868D1C-32BE-4BBB-87B8-5FE08F364EB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8BB75-0C03-4071-8F51-2AA7F7F3E825}">
      <dsp:nvSpPr>
        <dsp:cNvPr id="0" name=""/>
        <dsp:cNvSpPr/>
      </dsp:nvSpPr>
      <dsp:spPr>
        <a:xfrm>
          <a:off x="1719656" y="108427"/>
          <a:ext cx="5946742" cy="955823"/>
        </a:xfrm>
        <a:prstGeom prst="homePlate">
          <a:avLst/>
        </a:prstGeom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 cap="flat" cmpd="sng" algn="ctr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6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 kern="1200">
              <a:solidFill>
                <a:schemeClr val="bg2"/>
              </a:solidFill>
            </a:rPr>
            <a:t>Variety of notification options: Mobile APP, Email, SMS, Voice Calls, Light Beacons, Transmitter, Software</a:t>
          </a:r>
        </a:p>
        <a:p>
          <a:pPr marL="36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 kern="1200">
              <a:solidFill>
                <a:schemeClr val="bg2"/>
              </a:solidFill>
            </a:rPr>
            <a:t>Reduced alarm fatigue with clear escalation paths</a:t>
          </a:r>
        </a:p>
        <a:p>
          <a:pPr marL="36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 kern="1200">
              <a:solidFill>
                <a:schemeClr val="bg2"/>
              </a:solidFill>
            </a:rPr>
            <a:t>Step-by-step alarm response SOP through Action Cards</a:t>
          </a:r>
        </a:p>
      </dsp:txBody>
      <dsp:txXfrm>
        <a:off x="1719656" y="108427"/>
        <a:ext cx="5707786" cy="955823"/>
      </dsp:txXfrm>
    </dsp:sp>
    <dsp:sp modelId="{5257BC1C-CCB1-4DCF-BFD9-61CC0D554F96}">
      <dsp:nvSpPr>
        <dsp:cNvPr id="0" name=""/>
        <dsp:cNvSpPr/>
      </dsp:nvSpPr>
      <dsp:spPr>
        <a:xfrm>
          <a:off x="0" y="128360"/>
          <a:ext cx="1731914" cy="85158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accent1"/>
              </a:solidFill>
            </a:rPr>
            <a:t>Alarms</a:t>
          </a:r>
        </a:p>
      </dsp:txBody>
      <dsp:txXfrm>
        <a:off x="0" y="128360"/>
        <a:ext cx="1731914" cy="851589"/>
      </dsp:txXfrm>
    </dsp:sp>
    <dsp:sp modelId="{B4846388-E103-4658-84C1-850845E91157}">
      <dsp:nvSpPr>
        <dsp:cNvPr id="0" name=""/>
        <dsp:cNvSpPr/>
      </dsp:nvSpPr>
      <dsp:spPr>
        <a:xfrm>
          <a:off x="1716431" y="1234117"/>
          <a:ext cx="5961395" cy="949109"/>
        </a:xfrm>
        <a:prstGeom prst="homePlate">
          <a:avLst/>
        </a:prstGeom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 cap="flat" cmpd="sng" algn="ctr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6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 kern="1200">
              <a:solidFill>
                <a:schemeClr val="bg2"/>
              </a:solidFill>
            </a:rPr>
            <a:t>Wide array of customizable report modules</a:t>
          </a:r>
        </a:p>
        <a:p>
          <a:pPr marL="36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 kern="1200">
              <a:solidFill>
                <a:schemeClr val="bg2"/>
              </a:solidFill>
            </a:rPr>
            <a:t>Audit ready modules with clear pass/fail options</a:t>
          </a:r>
        </a:p>
        <a:p>
          <a:pPr marL="36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 kern="1200">
              <a:solidFill>
                <a:schemeClr val="bg2"/>
              </a:solidFill>
            </a:rPr>
            <a:t>Save time with automated report schedules </a:t>
          </a:r>
        </a:p>
      </dsp:txBody>
      <dsp:txXfrm>
        <a:off x="1716431" y="1234117"/>
        <a:ext cx="5724118" cy="949109"/>
      </dsp:txXfrm>
    </dsp:sp>
    <dsp:sp modelId="{E9D37047-F714-491F-8768-858337608DAB}">
      <dsp:nvSpPr>
        <dsp:cNvPr id="0" name=""/>
        <dsp:cNvSpPr/>
      </dsp:nvSpPr>
      <dsp:spPr>
        <a:xfrm>
          <a:off x="0" y="1213040"/>
          <a:ext cx="1721644" cy="1000686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Reports</a:t>
          </a:r>
        </a:p>
      </dsp:txBody>
      <dsp:txXfrm>
        <a:off x="0" y="1213040"/>
        <a:ext cx="1721644" cy="1000686"/>
      </dsp:txXfrm>
    </dsp:sp>
    <dsp:sp modelId="{E4602E60-5E27-484E-B8DD-4A42659B5DAC}">
      <dsp:nvSpPr>
        <dsp:cNvPr id="0" name=""/>
        <dsp:cNvSpPr/>
      </dsp:nvSpPr>
      <dsp:spPr>
        <a:xfrm>
          <a:off x="1718740" y="2412574"/>
          <a:ext cx="5949889" cy="896541"/>
        </a:xfrm>
        <a:prstGeom prst="homePlate">
          <a:avLst/>
        </a:prstGeom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 cap="flat" cmpd="sng" algn="ctr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6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 kern="1200">
              <a:solidFill>
                <a:schemeClr val="bg2"/>
              </a:solidFill>
            </a:rPr>
            <a:t>21 CFR Part 11 / Annex 11 features, GAMP 5 documentation</a:t>
          </a:r>
        </a:p>
        <a:p>
          <a:pPr marL="36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 kern="1200">
              <a:solidFill>
                <a:schemeClr val="bg2"/>
              </a:solidFill>
            </a:rPr>
            <a:t>Supports: cGxP, Annex 1, ISO, ISPE, WHO, USP, VFC, ICH</a:t>
          </a:r>
        </a:p>
        <a:p>
          <a:pPr marL="36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 kern="1200">
              <a:solidFill>
                <a:schemeClr val="bg2"/>
              </a:solidFill>
            </a:rPr>
            <a:t>Data Continuity, Data Integrity, and ALCOA+</a:t>
          </a:r>
        </a:p>
      </dsp:txBody>
      <dsp:txXfrm>
        <a:off x="1718740" y="2412574"/>
        <a:ext cx="5725754" cy="896541"/>
      </dsp:txXfrm>
    </dsp:sp>
    <dsp:sp modelId="{891EC29C-385B-4BE5-A3FB-739229FFD9FB}">
      <dsp:nvSpPr>
        <dsp:cNvPr id="0" name=""/>
        <dsp:cNvSpPr/>
      </dsp:nvSpPr>
      <dsp:spPr>
        <a:xfrm>
          <a:off x="0" y="2387501"/>
          <a:ext cx="1687264" cy="999652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accent1"/>
              </a:solidFill>
            </a:rPr>
            <a:t>Compliance</a:t>
          </a:r>
        </a:p>
      </dsp:txBody>
      <dsp:txXfrm>
        <a:off x="0" y="2387501"/>
        <a:ext cx="1687264" cy="999652"/>
      </dsp:txXfrm>
    </dsp:sp>
    <dsp:sp modelId="{F6868D1C-32BE-4BBB-87B8-5FE08F364EB1}">
      <dsp:nvSpPr>
        <dsp:cNvPr id="0" name=""/>
        <dsp:cNvSpPr/>
      </dsp:nvSpPr>
      <dsp:spPr>
        <a:xfrm>
          <a:off x="1715100" y="3505861"/>
          <a:ext cx="5974452" cy="887802"/>
        </a:xfrm>
        <a:prstGeom prst="homePlate">
          <a:avLst/>
        </a:prstGeom>
        <a:gradFill flip="none" rotWithShape="1">
          <a:gsLst>
            <a:gs pos="79000">
              <a:schemeClr val="accent1">
                <a:lumMod val="5000"/>
                <a:lumOff val="95000"/>
                <a:alpha val="0"/>
              </a:schemeClr>
            </a:gs>
            <a:gs pos="0">
              <a:schemeClr val="accent1">
                <a:alpha val="34000"/>
              </a:schemeClr>
            </a:gs>
          </a:gsLst>
          <a:lin ang="7200000" scaled="0"/>
          <a:tileRect/>
        </a:gradFill>
        <a:ln w="12700" cap="flat" cmpd="sng" algn="ctr"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accent1"/>
              </a:gs>
            </a:gsLst>
            <a:lin ang="0" scaled="0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6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 kern="1200">
              <a:solidFill>
                <a:schemeClr val="bg2"/>
              </a:solidFill>
            </a:rPr>
            <a:t>MS Azure Cloud Capable</a:t>
          </a:r>
        </a:p>
        <a:p>
          <a:pPr marL="36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 kern="1200">
              <a:solidFill>
                <a:schemeClr val="bg2"/>
              </a:solidFill>
            </a:rPr>
            <a:t>Active Directory &amp; Single Sign-On (SSO)</a:t>
          </a:r>
        </a:p>
        <a:p>
          <a:pPr marL="3600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/>
            </a:buClr>
            <a:buFont typeface="Arial" panose="020B0604020202020204" pitchFamily="34" charset="0"/>
            <a:buChar char="•"/>
          </a:pPr>
          <a:r>
            <a:rPr lang="en-US" sz="1400" kern="1200">
              <a:solidFill>
                <a:schemeClr val="bg2"/>
              </a:solidFill>
            </a:rPr>
            <a:t>OPC-UA, Rest API, Modbus TCP-IP</a:t>
          </a:r>
        </a:p>
      </dsp:txBody>
      <dsp:txXfrm>
        <a:off x="1715100" y="3505861"/>
        <a:ext cx="5752502" cy="887802"/>
      </dsp:txXfrm>
    </dsp:sp>
    <dsp:sp modelId="{7E22D480-4033-4DBA-8FA2-693518EC9A91}">
      <dsp:nvSpPr>
        <dsp:cNvPr id="0" name=""/>
        <dsp:cNvSpPr/>
      </dsp:nvSpPr>
      <dsp:spPr>
        <a:xfrm>
          <a:off x="105362" y="3484012"/>
          <a:ext cx="1497206" cy="1014401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System Integration</a:t>
          </a:r>
        </a:p>
      </dsp:txBody>
      <dsp:txXfrm>
        <a:off x="105362" y="3484012"/>
        <a:ext cx="1497206" cy="1014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059432E-F7F7-21CD-BF99-27DBE878B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>
              <a:latin typeface="Ellab Sans" panose="02000503000000020004" pitchFamily="2" charset="0"/>
            </a:endParaRP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6F6D48D-6D58-7445-0C02-8529149D2F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B0AE310-B012-674C-8A21-80655F57D4E0}" type="datetimeFigureOut">
              <a:rPr lang="da-DK">
                <a:latin typeface="Ellab Sans" panose="02000503000000020004" pitchFamily="2" charset="0"/>
              </a:rPr>
              <a:pPr>
                <a:defRPr/>
              </a:pPr>
              <a:t>18-07-2025</a:t>
            </a:fld>
            <a:endParaRPr lang="da-DK">
              <a:latin typeface="Ellab Sans" panose="02000503000000020004" pitchFamily="2" charset="0"/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70C1B7-A827-80EA-9006-39EC43743F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>
              <a:latin typeface="Ellab Sans" panose="02000503000000020004" pitchFamily="2" charset="0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DC846A4-6D5A-89D1-D05A-24055E0A1D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8A2EB59-D83D-7A45-98D9-85F928BE1804}" type="slidenum">
              <a:rPr lang="da-DK">
                <a:latin typeface="Ellab Sans" panose="02000503000000020004" pitchFamily="2" charset="0"/>
              </a:rPr>
              <a:pPr>
                <a:defRPr/>
              </a:pPr>
              <a:t>‹#›</a:t>
            </a:fld>
            <a:endParaRPr lang="da-DK">
              <a:latin typeface="Ellab Sans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92DE11E4-B5D1-F19A-DCE8-2E248CB45E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llab Sans" panose="02000503000000020004" pitchFamily="2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DFADC95-83CC-16AD-BCB9-3375A34DB3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Ellab Sans" panose="02000503000000020004" pitchFamily="2" charset="0"/>
              </a:defRPr>
            </a:lvl1pPr>
          </a:lstStyle>
          <a:p>
            <a:pPr>
              <a:defRPr/>
            </a:pPr>
            <a:fld id="{AAFF2690-4DF5-C147-9830-1EEC22D7D0B2}" type="datetimeFigureOut">
              <a:rPr lang="da-DK" smtClean="0"/>
              <a:pPr>
                <a:defRPr/>
              </a:pPr>
              <a:t>18-07-2025</a:t>
            </a:fld>
            <a:endParaRPr lang="da-DK"/>
          </a:p>
        </p:txBody>
      </p:sp>
      <p:sp>
        <p:nvSpPr>
          <p:cNvPr id="4" name="Pladsholder til slidebillede 3">
            <a:extLst>
              <a:ext uri="{FF2B5EF4-FFF2-40B4-BE49-F238E27FC236}">
                <a16:creationId xmlns:a16="http://schemas.microsoft.com/office/drawing/2014/main" id="{044BB79E-78C4-EDDA-CC0B-15D2F7EE3B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>
            <a:extLst>
              <a:ext uri="{FF2B5EF4-FFF2-40B4-BE49-F238E27FC236}">
                <a16:creationId xmlns:a16="http://schemas.microsoft.com/office/drawing/2014/main" id="{56FD0AF4-84CB-1B48-C099-F4F75666C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50BC10-2840-688B-8C79-DD0C0C4DA7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llab Sans" panose="02000503000000020004" pitchFamily="2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941D331-EA74-6095-250E-BF55BB211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Ellab Sans" panose="02000503000000020004" pitchFamily="2" charset="0"/>
              </a:defRPr>
            </a:lvl1pPr>
          </a:lstStyle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llab Sans" panose="02000503000000020004" pitchFamily="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llab Sans" panose="02000503000000020004" pitchFamily="2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llab Sans" panose="02000503000000020004" pitchFamily="2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llab Sans" panose="02000503000000020004" pitchFamily="2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llab Sans" panose="02000503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3802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33BDB-9A72-0F4B-FB7E-10343997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8C27B-F2B0-2B2E-9A8A-691D3AF6F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78FED0-7CE8-07C3-239A-17585FDDE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Ellab Sans"/>
                <a:ea typeface="Ellab Sans"/>
              </a:rPr>
              <a:t>Those 4 Core offerings are made to create awareness of the capabilities of Ellab throughout our </a:t>
            </a:r>
            <a:r>
              <a:rPr lang="en-US" err="1">
                <a:latin typeface="Ellab Sans"/>
                <a:ea typeface="Ellab Sans"/>
              </a:rPr>
              <a:t>organisation</a:t>
            </a:r>
            <a:r>
              <a:rPr lang="en-US">
                <a:latin typeface="Ellab Sans"/>
                <a:ea typeface="Ellab Sans"/>
              </a:rPr>
              <a:t> and facing the customer. </a:t>
            </a:r>
            <a:endParaRPr lang="en-US">
              <a:ea typeface="Ellab Sans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AB375-DCC7-2ED9-6C45-F0CB8D36E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228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1067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7D472-9081-C070-F080-F0E2AD4B6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31A658-B5A3-60DE-98E4-8D48426EB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357F0A-DB49-F75E-6DED-B676ED640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AE176-BA01-753F-4342-D79470D2D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0098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2354F-9A50-1333-50D9-116D26C41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10DADB-5860-894C-F64F-A1482FCDB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17CA0-40AB-42F1-DEA9-3CCEC4B3E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/>
              <a:t>We can monitor the most common applications that our customers face. We can also monitor a wide range of measuring parameters outside of this list with the utilization of 3</a:t>
            </a:r>
            <a:r>
              <a:rPr lang="en-GB" sz="1000" baseline="30000"/>
              <a:t>rd</a:t>
            </a:r>
            <a:r>
              <a:rPr lang="en-GB" sz="1000"/>
              <a:t> party sensors. </a:t>
            </a:r>
          </a:p>
          <a:p>
            <a:endParaRPr lang="en-GB" sz="1000"/>
          </a:p>
          <a:p>
            <a:r>
              <a:rPr lang="en-GB" sz="1000"/>
              <a:t>Common sensor types:</a:t>
            </a:r>
          </a:p>
          <a:p>
            <a:r>
              <a:rPr lang="en-GB" sz="1000"/>
              <a:t>Temp</a:t>
            </a:r>
          </a:p>
          <a:p>
            <a:r>
              <a:rPr lang="en-GB" sz="1000"/>
              <a:t>RH</a:t>
            </a:r>
          </a:p>
          <a:p>
            <a:r>
              <a:rPr lang="en-GB" sz="1000"/>
              <a:t>CO2</a:t>
            </a:r>
          </a:p>
          <a:p>
            <a:r>
              <a:rPr lang="en-GB" sz="1000"/>
              <a:t>Differential Pressure</a:t>
            </a:r>
          </a:p>
          <a:p>
            <a:r>
              <a:rPr lang="en-GB" sz="1000"/>
              <a:t>Airflow</a:t>
            </a:r>
          </a:p>
          <a:p>
            <a:r>
              <a:rPr lang="en-GB" sz="1000"/>
              <a:t>Light – In Development</a:t>
            </a:r>
          </a:p>
          <a:p>
            <a:r>
              <a:rPr lang="en-GB" sz="1000"/>
              <a:t>Particle Counter – In Development</a:t>
            </a:r>
          </a:p>
          <a:p>
            <a:r>
              <a:rPr lang="en-GB" sz="1000"/>
              <a:t>Door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74033-86D8-CBAE-81E7-2233090F9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2D2D0-9BE8-4889-A66B-D63F0574E9C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43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Value Proposition</a:t>
            </a:r>
          </a:p>
          <a:p>
            <a:r>
              <a:rPr lang="en-US"/>
              <a:t>Infrastructure: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2615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684EE-C41B-B20C-82F6-0DC0ABF4E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1106DF-8DFE-31E8-BD4F-288E82A4F6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9A22CC-A1AE-2F0C-A3BE-EF5F0CEA5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Alarms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Notification options: Email, SMS, Voice Call, Mobile APP, Local lights/sounds, in-software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Escalation paths can be created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Action cards provide response items that can be included in alarm response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Reports: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Ellab provides a variety of modules that can be selected and configured to create a report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Many modules provide pass/fail criteria for auditors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That report can be set to run on a schedule</a:t>
            </a:r>
          </a:p>
          <a:p>
            <a:endParaRPr lang="en-US"/>
          </a:p>
          <a:p>
            <a:r>
              <a:rPr lang="en-US"/>
              <a:t>Data Integrity: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21 CFR Part 11, Annex 11 compliant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Audit trail tracking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ALCOA+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Attributable, Legible, Contemporaneous, Original, Accurate, Complete, Consistent, Enduring, Available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/>
          </a:p>
          <a:p>
            <a:r>
              <a:rPr lang="en-US"/>
              <a:t>System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Single Sign On (SSO)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OPC-UA: Connect to BMS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Rest API: Connect to LIMS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Modbus TCP-IP: Pull in data from devices such as particle counters, or control light towers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CA005-C530-AD9A-231E-1F9DC98CA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185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sv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hyperlink" Target="https://www.linkedin.com/company/ellab/" TargetMode="External"/><Relationship Id="rId4" Type="http://schemas.openxmlformats.org/officeDocument/2006/relationships/hyperlink" Target="https://www.ellab.com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74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646404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324350" cy="5228965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FE58F630-A0D5-4635-7102-2A2F6E3C83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93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936000"/>
            <a:ext cx="4324350" cy="522985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pic>
        <p:nvPicPr>
          <p:cNvPr id="5" name="Billede 5">
            <a:extLst>
              <a:ext uri="{FF2B5EF4-FFF2-40B4-BE49-F238E27FC236}">
                <a16:creationId xmlns:a16="http://schemas.microsoft.com/office/drawing/2014/main" id="{AD4D8A8E-012A-80EF-4E00-3E736B28E8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01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936000"/>
            <a:ext cx="4324350" cy="522985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pic>
        <p:nvPicPr>
          <p:cNvPr id="4" name="Picture 3" descr="A person in a suit talking on a cell phone&#10;&#10;AI-generated content may be incorrect.">
            <a:extLst>
              <a:ext uri="{FF2B5EF4-FFF2-40B4-BE49-F238E27FC236}">
                <a16:creationId xmlns:a16="http://schemas.microsoft.com/office/drawing/2014/main" id="{CDE7E739-0154-DC53-83E9-57310D326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54519" y="620842"/>
            <a:ext cx="9355737" cy="6237158"/>
          </a:xfrm>
          <a:prstGeom prst="rect">
            <a:avLst/>
          </a:prstGeom>
        </p:spPr>
      </p:pic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5">
            <a:extLst>
              <a:ext uri="{FF2B5EF4-FFF2-40B4-BE49-F238E27FC236}">
                <a16:creationId xmlns:a16="http://schemas.microsoft.com/office/drawing/2014/main" id="{AD4D8A8E-012A-80EF-4E00-3E736B28E8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08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a-DK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11497038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1474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144073-8049-9F66-3EC9-D55F7E8C60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9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Body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026546"/>
            <a:ext cx="4237101" cy="314510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1102866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Your Title Here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5448ED32-B925-AA4A-EF8E-139E026961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34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slide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Body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026546"/>
            <a:ext cx="4237101" cy="314510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err="1"/>
              <a:t>Subtitle</a:t>
            </a:r>
            <a:endParaRPr lang="da-DK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1102866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Your Title Here</a:t>
            </a:r>
            <a:endParaRPr lang="da-DK"/>
          </a:p>
        </p:txBody>
      </p:sp>
      <p:pic>
        <p:nvPicPr>
          <p:cNvPr id="7" name="Billede 1">
            <a:extLst>
              <a:ext uri="{FF2B5EF4-FFF2-40B4-BE49-F238E27FC236}">
                <a16:creationId xmlns:a16="http://schemas.microsoft.com/office/drawing/2014/main" id="{A42DB8ED-5D3C-6FA8-0BBF-D50FE7DAE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5">
            <a:extLst>
              <a:ext uri="{FF2B5EF4-FFF2-40B4-BE49-F238E27FC236}">
                <a16:creationId xmlns:a16="http://schemas.microsoft.com/office/drawing/2014/main" id="{0C08EC35-69EE-AD1E-CB40-57F679FBF1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3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1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728000"/>
            <a:ext cx="5736000" cy="165429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Your Title Here</a:t>
            </a:r>
            <a:br>
              <a:rPr lang="en-US" noProof="0"/>
            </a:br>
            <a:r>
              <a:rPr lang="en-US" noProof="0"/>
              <a:t>Up to </a:t>
            </a:r>
            <a:br>
              <a:rPr lang="en-US" noProof="0"/>
            </a:br>
            <a:r>
              <a:rPr lang="en-US" noProof="0"/>
              <a:t>3 lines</a:t>
            </a:r>
            <a:endParaRPr lang="da-DK"/>
          </a:p>
        </p:txBody>
      </p:sp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2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728000"/>
            <a:ext cx="5736000" cy="165429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Your Title Here</a:t>
            </a:r>
            <a:br>
              <a:rPr lang="en-US" noProof="0"/>
            </a:br>
            <a:r>
              <a:rPr lang="en-US" noProof="0"/>
              <a:t>Up to </a:t>
            </a:r>
            <a:br>
              <a:rPr lang="en-US" noProof="0"/>
            </a:br>
            <a:r>
              <a:rPr lang="en-US" noProof="0"/>
              <a:t>3 lines</a:t>
            </a:r>
            <a:endParaRPr lang="da-DK"/>
          </a:p>
        </p:txBody>
      </p:sp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29B56DD9-5B8D-56AE-78E5-C66BDAE7814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D4BDF3EF-1FCD-1E2C-99AF-BEF35A92BD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24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3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728000"/>
            <a:ext cx="5736000" cy="165429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Your Title Here</a:t>
            </a:r>
            <a:br>
              <a:rPr lang="en-US" noProof="0"/>
            </a:br>
            <a:r>
              <a:rPr lang="en-US" noProof="0"/>
              <a:t>Up to </a:t>
            </a:r>
            <a:br>
              <a:rPr lang="en-US" noProof="0"/>
            </a:br>
            <a:r>
              <a:rPr lang="en-US" noProof="0"/>
              <a:t>3 lines</a:t>
            </a:r>
            <a:endParaRPr lang="da-DK"/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7016FFF3-4074-E198-B0F4-80A26178A0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0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44563"/>
            <a:ext cx="11497038" cy="1102866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Your Title Here</a:t>
            </a:r>
            <a:br>
              <a:rPr lang="en-US" noProof="0"/>
            </a:br>
            <a:r>
              <a:rPr lang="en-US" noProof="0"/>
              <a:t>Up to 2 lines</a:t>
            </a:r>
            <a:endParaRPr lang="da-DK"/>
          </a:p>
        </p:txBody>
      </p:sp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2840451" y="2257805"/>
            <a:ext cx="6511098" cy="3896428"/>
          </a:xfr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pic>
        <p:nvPicPr>
          <p:cNvPr id="2" name="Billede 5">
            <a:extLst>
              <a:ext uri="{FF2B5EF4-FFF2-40B4-BE49-F238E27FC236}">
                <a16:creationId xmlns:a16="http://schemas.microsoft.com/office/drawing/2014/main" id="{E881B0EB-12D2-9055-F003-E560E963C0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79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Your</a:t>
            </a:r>
            <a:r>
              <a:rPr lang="da-DK"/>
              <a:t> Title Here</a:t>
            </a:r>
          </a:p>
        </p:txBody>
      </p:sp>
    </p:spTree>
    <p:extLst>
      <p:ext uri="{BB962C8B-B14F-4D97-AF65-F5344CB8AC3E}">
        <p14:creationId xmlns:p14="http://schemas.microsoft.com/office/powerpoint/2010/main" val="25462063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/ 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hlinkClick r:id="rId4"/>
            <a:extLst>
              <a:ext uri="{FF2B5EF4-FFF2-40B4-BE49-F238E27FC236}">
                <a16:creationId xmlns:a16="http://schemas.microsoft.com/office/drawing/2014/main" id="{C59D8A96-938A-E83F-A089-2B4359555F33}"/>
              </a:ext>
            </a:extLst>
          </p:cNvPr>
          <p:cNvSpPr/>
          <p:nvPr userDrawn="1"/>
        </p:nvSpPr>
        <p:spPr>
          <a:xfrm>
            <a:off x="1725853" y="4426665"/>
            <a:ext cx="2502435" cy="248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hlinkClick r:id="rId5"/>
            <a:extLst>
              <a:ext uri="{FF2B5EF4-FFF2-40B4-BE49-F238E27FC236}">
                <a16:creationId xmlns:a16="http://schemas.microsoft.com/office/drawing/2014/main" id="{9226D4BF-70A2-3657-700D-D60918386FCE}"/>
              </a:ext>
            </a:extLst>
          </p:cNvPr>
          <p:cNvSpPr/>
          <p:nvPr userDrawn="1"/>
        </p:nvSpPr>
        <p:spPr>
          <a:xfrm>
            <a:off x="1725853" y="4805464"/>
            <a:ext cx="4000496" cy="278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74F8FD49-2D02-8955-23DE-BA689703FB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7541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80808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611390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849680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0527979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428776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6876B20-1E4A-5FDF-79AA-90606B7B7E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45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6876B20-1E4A-5FDF-79AA-90606B7B7E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2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4682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18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23" r:id="rId8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 userDrawn="1">
          <p15:clr>
            <a:srgbClr val="F26B43"/>
          </p15:clr>
        </p15:guide>
        <p15:guide id="2" pos="3840">
          <p15:clr>
            <a:srgbClr val="F26B43"/>
          </p15:clr>
        </p15:guide>
        <p15:guide id="3" pos="98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pos="7582" userDrawn="1">
          <p15:clr>
            <a:srgbClr val="F26B43"/>
          </p15:clr>
        </p15:guide>
        <p15:guide id="7" orient="horz" pos="595" userDrawn="1">
          <p15:clr>
            <a:srgbClr val="F26B43"/>
          </p15:clr>
        </p15:guide>
        <p15:guide id="8" orient="horz" pos="1412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10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63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87" r:id="rId2"/>
    <p:sldLayoutId id="2147483889" r:id="rId3"/>
    <p:sldLayoutId id="2147483922" r:id="rId4"/>
    <p:sldLayoutId id="2147483888" r:id="rId5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 userDrawn="1">
          <p15:clr>
            <a:srgbClr val="F26B43"/>
          </p15:clr>
        </p15:guide>
        <p15:guide id="2" pos="3840">
          <p15:clr>
            <a:srgbClr val="F26B43"/>
          </p15:clr>
        </p15:guide>
        <p15:guide id="3" pos="98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pos="7582" userDrawn="1">
          <p15:clr>
            <a:srgbClr val="F26B43"/>
          </p15:clr>
        </p15:guide>
        <p15:guide id="7" orient="horz" pos="595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98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182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9" r:id="rId2"/>
    <p:sldLayoutId id="2147483913" r:id="rId3"/>
    <p:sldLayoutId id="2147483914" r:id="rId4"/>
    <p:sldLayoutId id="2147483915" r:id="rId5"/>
    <p:sldLayoutId id="2147483916" r:id="rId6"/>
    <p:sldLayoutId id="2147483917" r:id="rId7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 userDrawn="1">
          <p15:clr>
            <a:srgbClr val="F26B43"/>
          </p15:clr>
        </p15:guide>
        <p15:guide id="2" pos="3840">
          <p15:clr>
            <a:srgbClr val="F26B43"/>
          </p15:clr>
        </p15:guide>
        <p15:guide id="3" pos="98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pos="7582" userDrawn="1">
          <p15:clr>
            <a:srgbClr val="F26B43"/>
          </p15:clr>
        </p15:guide>
        <p15:guide id="7" orient="horz" pos="595" userDrawn="1">
          <p15:clr>
            <a:srgbClr val="F26B43"/>
          </p15:clr>
        </p15:guide>
        <p15:guide id="8" orient="horz" pos="1412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10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7.png"/><Relationship Id="rId3" Type="http://schemas.openxmlformats.org/officeDocument/2006/relationships/image" Target="../media/image46.png"/><Relationship Id="rId21" Type="http://schemas.openxmlformats.org/officeDocument/2006/relationships/image" Target="../media/image62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24" Type="http://schemas.openxmlformats.org/officeDocument/2006/relationships/image" Target="../media/image65.png"/><Relationship Id="rId5" Type="http://schemas.openxmlformats.org/officeDocument/2006/relationships/image" Target="../media/image48.png"/><Relationship Id="rId15" Type="http://schemas.openxmlformats.org/officeDocument/2006/relationships/image" Target="../media/image57.png"/><Relationship Id="rId23" Type="http://schemas.openxmlformats.org/officeDocument/2006/relationships/image" Target="../media/image64.png"/><Relationship Id="rId10" Type="http://schemas.microsoft.com/office/2007/relationships/hdphoto" Target="../media/hdphoto1.wdp"/><Relationship Id="rId19" Type="http://schemas.microsoft.com/office/2007/relationships/hdphoto" Target="../media/hdphoto2.wdp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Relationship Id="rId22" Type="http://schemas.openxmlformats.org/officeDocument/2006/relationships/image" Target="../media/image63.png"/><Relationship Id="rId27" Type="http://schemas.openxmlformats.org/officeDocument/2006/relationships/image" Target="../media/image6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1.svg"/><Relationship Id="rId26" Type="http://schemas.openxmlformats.org/officeDocument/2006/relationships/image" Target="../media/image89.svg"/><Relationship Id="rId3" Type="http://schemas.openxmlformats.org/officeDocument/2006/relationships/image" Target="../media/image69.png"/><Relationship Id="rId21" Type="http://schemas.openxmlformats.org/officeDocument/2006/relationships/image" Target="../media/image84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freepngimg.com/png/19348-wi-fi-free-png-image" TargetMode="External"/><Relationship Id="rId20" Type="http://schemas.openxmlformats.org/officeDocument/2006/relationships/image" Target="../media/image83.svg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11" Type="http://schemas.openxmlformats.org/officeDocument/2006/relationships/image" Target="../media/image75.png"/><Relationship Id="rId24" Type="http://schemas.openxmlformats.org/officeDocument/2006/relationships/image" Target="../media/image87.svg"/><Relationship Id="rId5" Type="http://schemas.openxmlformats.org/officeDocument/2006/relationships/image" Target="../media/image70.png"/><Relationship Id="rId15" Type="http://schemas.openxmlformats.org/officeDocument/2006/relationships/image" Target="../media/image79.png"/><Relationship Id="rId23" Type="http://schemas.openxmlformats.org/officeDocument/2006/relationships/image" Target="../media/image86.png"/><Relationship Id="rId28" Type="http://schemas.microsoft.com/office/2007/relationships/hdphoto" Target="../media/hdphoto5.wdp"/><Relationship Id="rId10" Type="http://schemas.openxmlformats.org/officeDocument/2006/relationships/image" Target="../media/image74.svg"/><Relationship Id="rId19" Type="http://schemas.openxmlformats.org/officeDocument/2006/relationships/image" Target="../media/image82.png"/><Relationship Id="rId4" Type="http://schemas.microsoft.com/office/2007/relationships/hdphoto" Target="../media/hdphoto3.wdp"/><Relationship Id="rId9" Type="http://schemas.openxmlformats.org/officeDocument/2006/relationships/image" Target="../media/image73.png"/><Relationship Id="rId14" Type="http://schemas.openxmlformats.org/officeDocument/2006/relationships/image" Target="../media/image78.svg"/><Relationship Id="rId22" Type="http://schemas.openxmlformats.org/officeDocument/2006/relationships/image" Target="../media/image85.svg"/><Relationship Id="rId27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2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41B0C-CFBC-B566-A41C-4C1CB832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320" y="5425440"/>
            <a:ext cx="5158105" cy="11277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>
                <a:ea typeface="Ellab Sans"/>
              </a:rPr>
              <a:t>Continuous Monitoring</a:t>
            </a:r>
            <a:br>
              <a:rPr lang="en-US" sz="3600" dirty="0">
                <a:ea typeface="Ellab Sans"/>
              </a:rPr>
            </a:br>
            <a:r>
              <a:rPr lang="en-US" sz="2800" b="0" dirty="0">
                <a:solidFill>
                  <a:schemeClr val="tx2"/>
                </a:solidFill>
                <a:ea typeface="Ellab Sans"/>
              </a:rPr>
              <a:t>The Ellab Way…</a:t>
            </a:r>
            <a:endParaRPr lang="en-US" sz="3600" b="0" noProof="0" dirty="0">
              <a:solidFill>
                <a:schemeClr val="tx2"/>
              </a:solidFill>
              <a:ea typeface="Ellab Sans"/>
            </a:endParaRPr>
          </a:p>
        </p:txBody>
      </p:sp>
    </p:spTree>
    <p:extLst>
      <p:ext uri="{BB962C8B-B14F-4D97-AF65-F5344CB8AC3E}">
        <p14:creationId xmlns:p14="http://schemas.microsoft.com/office/powerpoint/2010/main" val="2571385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383EB-C88E-14D9-D97C-F8548D9D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">
            <a:extLst>
              <a:ext uri="{FF2B5EF4-FFF2-40B4-BE49-F238E27FC236}">
                <a16:creationId xmlns:a16="http://schemas.microsoft.com/office/drawing/2014/main" id="{EB9E0BF7-72C6-B3EF-CF0F-AFF8F9505157}"/>
              </a:ext>
            </a:extLst>
          </p:cNvPr>
          <p:cNvSpPr/>
          <p:nvPr/>
        </p:nvSpPr>
        <p:spPr>
          <a:xfrm rot="10800000">
            <a:off x="8752113" y="-2"/>
            <a:ext cx="2764435" cy="685800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46100" sx="102000" sy="102000" algn="ctr" rotWithShape="0">
              <a:schemeClr val="bg2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D47888-01F4-8C9D-4B46-1F3ECDAEB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936000"/>
            <a:ext cx="11497038" cy="365126"/>
          </a:xfrm>
        </p:spPr>
        <p:txBody>
          <a:bodyPr/>
          <a:lstStyle/>
          <a:p>
            <a:r>
              <a:rPr lang="en-GB" dirty="0"/>
              <a:t>What We Offer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029054F-7362-2AEF-693A-2A13DB073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b="0"/>
              <a:t>Your life science compliance partner. </a:t>
            </a:r>
            <a:br>
              <a:rPr lang="en-GB" b="0"/>
            </a:br>
            <a:r>
              <a:rPr lang="en-GB"/>
              <a:t>Consistent across the globe.</a:t>
            </a:r>
            <a:endParaRPr lang="da-DK"/>
          </a:p>
        </p:txBody>
      </p:sp>
      <p:sp>
        <p:nvSpPr>
          <p:cNvPr id="5" name="Pladsholder til tekst 1">
            <a:extLst>
              <a:ext uri="{FF2B5EF4-FFF2-40B4-BE49-F238E27FC236}">
                <a16:creationId xmlns:a16="http://schemas.microsoft.com/office/drawing/2014/main" id="{8F12C6D2-D5F2-C2EF-0E87-638E1ACB9D29}"/>
              </a:ext>
            </a:extLst>
          </p:cNvPr>
          <p:cNvSpPr txBox="1">
            <a:spLocks/>
          </p:cNvSpPr>
          <p:nvPr/>
        </p:nvSpPr>
        <p:spPr bwMode="auto">
          <a:xfrm>
            <a:off x="371475" y="2941412"/>
            <a:ext cx="2882747" cy="2869259"/>
          </a:xfrm>
          <a:custGeom>
            <a:avLst/>
            <a:gdLst>
              <a:gd name="connsiteX0" fmla="*/ 0 w 3528208"/>
              <a:gd name="connsiteY0" fmla="*/ 0 h 2320902"/>
              <a:gd name="connsiteX1" fmla="*/ 3528208 w 3528208"/>
              <a:gd name="connsiteY1" fmla="*/ 0 h 2320902"/>
              <a:gd name="connsiteX2" fmla="*/ 3528208 w 3528208"/>
              <a:gd name="connsiteY2" fmla="*/ 2320902 h 2320902"/>
              <a:gd name="connsiteX3" fmla="*/ 0 w 3528208"/>
              <a:gd name="connsiteY3" fmla="*/ 2320902 h 2320902"/>
              <a:gd name="connsiteX4" fmla="*/ 0 w 3528208"/>
              <a:gd name="connsiteY4" fmla="*/ 0 h 2320902"/>
              <a:gd name="connsiteX0" fmla="*/ 0 w 3528208"/>
              <a:gd name="connsiteY0" fmla="*/ 0 h 2327726"/>
              <a:gd name="connsiteX1" fmla="*/ 3528208 w 3528208"/>
              <a:gd name="connsiteY1" fmla="*/ 0 h 2327726"/>
              <a:gd name="connsiteX2" fmla="*/ 1801766 w 3528208"/>
              <a:gd name="connsiteY2" fmla="*/ 2327726 h 2327726"/>
              <a:gd name="connsiteX3" fmla="*/ 0 w 3528208"/>
              <a:gd name="connsiteY3" fmla="*/ 2320902 h 2327726"/>
              <a:gd name="connsiteX4" fmla="*/ 0 w 3528208"/>
              <a:gd name="connsiteY4" fmla="*/ 0 h 2327726"/>
              <a:gd name="connsiteX0" fmla="*/ 0 w 3343963"/>
              <a:gd name="connsiteY0" fmla="*/ 6823 h 2334549"/>
              <a:gd name="connsiteX1" fmla="*/ 3343963 w 3343963"/>
              <a:gd name="connsiteY1" fmla="*/ 0 h 2334549"/>
              <a:gd name="connsiteX2" fmla="*/ 1801766 w 3343963"/>
              <a:gd name="connsiteY2" fmla="*/ 2334549 h 2334549"/>
              <a:gd name="connsiteX3" fmla="*/ 0 w 3343963"/>
              <a:gd name="connsiteY3" fmla="*/ 2327725 h 2334549"/>
              <a:gd name="connsiteX4" fmla="*/ 0 w 3343963"/>
              <a:gd name="connsiteY4" fmla="*/ 6823 h 2334549"/>
              <a:gd name="connsiteX0" fmla="*/ 0 w 3343963"/>
              <a:gd name="connsiteY0" fmla="*/ 6823 h 2327725"/>
              <a:gd name="connsiteX1" fmla="*/ 3343963 w 3343963"/>
              <a:gd name="connsiteY1" fmla="*/ 0 h 2327725"/>
              <a:gd name="connsiteX2" fmla="*/ 3338362 w 3343963"/>
              <a:gd name="connsiteY2" fmla="*/ 2293605 h 2327725"/>
              <a:gd name="connsiteX3" fmla="*/ 0 w 3343963"/>
              <a:gd name="connsiteY3" fmla="*/ 2327725 h 2327725"/>
              <a:gd name="connsiteX4" fmla="*/ 0 w 3343963"/>
              <a:gd name="connsiteY4" fmla="*/ 6823 h 232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3963" h="2327725">
                <a:moveTo>
                  <a:pt x="0" y="6823"/>
                </a:moveTo>
                <a:lnTo>
                  <a:pt x="3343963" y="0"/>
                </a:lnTo>
                <a:lnTo>
                  <a:pt x="3338362" y="2293605"/>
                </a:lnTo>
                <a:lnTo>
                  <a:pt x="0" y="2327725"/>
                </a:lnTo>
                <a:lnTo>
                  <a:pt x="0" y="6823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600"/>
              <a:t>Ellab combines </a:t>
            </a:r>
            <a:r>
              <a:rPr lang="en-GB" sz="1600" b="1"/>
              <a:t>services</a:t>
            </a:r>
            <a:r>
              <a:rPr lang="en-GB" sz="1600"/>
              <a:t> and </a:t>
            </a:r>
            <a:r>
              <a:rPr lang="en-GB" sz="1600" b="1"/>
              <a:t>products</a:t>
            </a:r>
            <a:r>
              <a:rPr lang="en-GB" sz="1600"/>
              <a:t> to support your projects and daily operations – ensuring long-term compliance within </a:t>
            </a:r>
            <a:r>
              <a:rPr lang="en-GB" sz="1600" b="1"/>
              <a:t>validation</a:t>
            </a:r>
            <a:r>
              <a:rPr lang="en-GB" sz="1600"/>
              <a:t>, </a:t>
            </a:r>
            <a:r>
              <a:rPr lang="en-GB" sz="1600" b="1"/>
              <a:t>monitoring</a:t>
            </a:r>
            <a:r>
              <a:rPr lang="en-GB" sz="1600"/>
              <a:t>, </a:t>
            </a:r>
            <a:br>
              <a:rPr lang="en-GB" sz="1600"/>
            </a:br>
            <a:r>
              <a:rPr lang="en-GB" sz="1600"/>
              <a:t>and </a:t>
            </a:r>
            <a:r>
              <a:rPr lang="en-GB" sz="1600" b="1"/>
              <a:t>calibration</a:t>
            </a:r>
            <a:r>
              <a:rPr lang="en-GB" sz="1600"/>
              <a:t>.</a:t>
            </a:r>
            <a:endParaRPr lang="da-DK" sz="1600"/>
          </a:p>
        </p:txBody>
      </p:sp>
      <p:sp>
        <p:nvSpPr>
          <p:cNvPr id="6" name="Pladsholder til tekst 1">
            <a:extLst>
              <a:ext uri="{FF2B5EF4-FFF2-40B4-BE49-F238E27FC236}">
                <a16:creationId xmlns:a16="http://schemas.microsoft.com/office/drawing/2014/main" id="{0F2290EE-652F-3A00-DBBC-22A04240B61E}"/>
              </a:ext>
            </a:extLst>
          </p:cNvPr>
          <p:cNvSpPr txBox="1">
            <a:spLocks/>
          </p:cNvSpPr>
          <p:nvPr/>
        </p:nvSpPr>
        <p:spPr bwMode="auto">
          <a:xfrm>
            <a:off x="9149001" y="2852533"/>
            <a:ext cx="1998532" cy="196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chemeClr val="bg2"/>
                </a:solidFill>
              </a:rPr>
              <a:t>Equipment. </a:t>
            </a:r>
            <a:br>
              <a:rPr lang="en-GB" sz="2400" b="1" dirty="0">
                <a:solidFill>
                  <a:schemeClr val="bg2"/>
                </a:solidFill>
              </a:rPr>
            </a:br>
            <a:r>
              <a:rPr lang="en-GB" sz="2400" b="1" dirty="0">
                <a:solidFill>
                  <a:schemeClr val="bg2"/>
                </a:solidFill>
              </a:rPr>
              <a:t>Services. </a:t>
            </a:r>
            <a:br>
              <a:rPr lang="en-GB" sz="2400" b="1" dirty="0">
                <a:solidFill>
                  <a:schemeClr val="bg2"/>
                </a:solidFill>
              </a:rPr>
            </a:br>
            <a:r>
              <a:rPr lang="en-GB" sz="2400" b="1" dirty="0">
                <a:solidFill>
                  <a:schemeClr val="bg2"/>
                </a:solidFill>
              </a:rPr>
              <a:t>Expertise. </a:t>
            </a:r>
            <a:br>
              <a:rPr lang="en-GB" sz="2400" b="1" dirty="0"/>
            </a:br>
            <a:r>
              <a:rPr lang="en-GB" sz="2400" b="1" dirty="0"/>
              <a:t>Tailored to </a:t>
            </a:r>
            <a:br>
              <a:rPr lang="en-GB" sz="2400" b="1" dirty="0"/>
            </a:br>
            <a:r>
              <a:rPr lang="en-GB" sz="2400" b="1" dirty="0"/>
              <a:t>Your Needs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FE3A0A-60B1-3908-1E75-EFAD8E0C6F78}"/>
              </a:ext>
            </a:extLst>
          </p:cNvPr>
          <p:cNvCxnSpPr>
            <a:cxnSpLocks/>
          </p:cNvCxnSpPr>
          <p:nvPr/>
        </p:nvCxnSpPr>
        <p:spPr>
          <a:xfrm>
            <a:off x="775370" y="5011829"/>
            <a:ext cx="11449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FDA7E1-08FC-6C78-4B8B-D9D5744600D7}"/>
              </a:ext>
            </a:extLst>
          </p:cNvPr>
          <p:cNvCxnSpPr>
            <a:cxnSpLocks/>
          </p:cNvCxnSpPr>
          <p:nvPr/>
        </p:nvCxnSpPr>
        <p:spPr>
          <a:xfrm>
            <a:off x="371475" y="4705591"/>
            <a:ext cx="11623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64B09AB-2702-6481-5844-5E303A71C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680917" y="7452532"/>
            <a:ext cx="4326837" cy="2899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DE2491-3A0A-69EE-525F-FDC02CEF0806}"/>
              </a:ext>
            </a:extLst>
          </p:cNvPr>
          <p:cNvSpPr txBox="1"/>
          <p:nvPr/>
        </p:nvSpPr>
        <p:spPr>
          <a:xfrm rot="6914407">
            <a:off x="3786565" y="2296674"/>
            <a:ext cx="4228913" cy="42300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+mj-lt"/>
              </a:rPr>
              <a:t>Purchase  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</a:t>
            </a:r>
            <a:r>
              <a:rPr lang="en-GB" b="1" dirty="0">
                <a:solidFill>
                  <a:schemeClr val="tx2"/>
                </a:solidFill>
                <a:latin typeface="+mj-lt"/>
                <a:ea typeface="Ellab Sans" panose="02000503000000020004" pitchFamily="2" charset="0"/>
              </a:rPr>
              <a:t>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  </a:t>
            </a:r>
            <a:r>
              <a:rPr lang="en-GB" b="1" dirty="0">
                <a:solidFill>
                  <a:schemeClr val="accent1"/>
                </a:solidFill>
                <a:latin typeface="+mj-lt"/>
              </a:rPr>
              <a:t>Rent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</a:t>
            </a:r>
            <a:r>
              <a:rPr lang="en-GB" b="1" dirty="0">
                <a:solidFill>
                  <a:schemeClr val="tx2"/>
                </a:solidFill>
                <a:latin typeface="+mj-lt"/>
                <a:ea typeface="Ellab Sans" panose="02000503000000020004" pitchFamily="2" charset="0"/>
              </a:rPr>
              <a:t>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</a:t>
            </a:r>
            <a:r>
              <a:rPr lang="en-GB" b="1" dirty="0">
                <a:solidFill>
                  <a:schemeClr val="accent1"/>
                </a:solidFill>
                <a:latin typeface="+mj-lt"/>
              </a:rPr>
              <a:t>Lease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 </a:t>
            </a:r>
            <a:r>
              <a:rPr lang="en-GB" b="1" dirty="0">
                <a:solidFill>
                  <a:schemeClr val="tx2"/>
                </a:solidFill>
                <a:latin typeface="+mj-lt"/>
                <a:ea typeface="Ellab Sans" panose="02000503000000020004" pitchFamily="2" charset="0"/>
              </a:rPr>
              <a:t>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 SaaS    </a:t>
            </a:r>
            <a:r>
              <a:rPr lang="en-GB" b="1" dirty="0">
                <a:solidFill>
                  <a:schemeClr val="tx2"/>
                </a:solidFill>
                <a:latin typeface="+mj-lt"/>
                <a:ea typeface="Ellab Sans" panose="02000503000000020004" pitchFamily="2" charset="0"/>
              </a:rPr>
              <a:t>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</a:t>
            </a:r>
            <a:r>
              <a:rPr lang="en-GB" b="1" dirty="0">
                <a:solidFill>
                  <a:schemeClr val="accent1"/>
                </a:solidFill>
                <a:latin typeface="+mj-lt"/>
              </a:rPr>
              <a:t>On-Site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 </a:t>
            </a:r>
            <a:r>
              <a:rPr lang="en-GB" b="1" dirty="0">
                <a:solidFill>
                  <a:schemeClr val="tx2"/>
                </a:solidFill>
                <a:latin typeface="+mj-lt"/>
                <a:ea typeface="Ellab Sans" panose="02000503000000020004" pitchFamily="2" charset="0"/>
              </a:rPr>
              <a:t>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+mj-lt"/>
              </a:rPr>
              <a:t>In-Lab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 </a:t>
            </a:r>
            <a:r>
              <a:rPr lang="en-GB" b="1" dirty="0">
                <a:solidFill>
                  <a:schemeClr val="tx2"/>
                </a:solidFill>
                <a:latin typeface="+mj-lt"/>
                <a:ea typeface="Ellab Sans" panose="02000503000000020004" pitchFamily="2" charset="0"/>
              </a:rPr>
              <a:t>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+mj-lt"/>
              </a:rPr>
              <a:t>Consulting &amp; Engineering   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</a:t>
            </a:r>
            <a:r>
              <a:rPr lang="en-GB" b="1" dirty="0">
                <a:solidFill>
                  <a:schemeClr val="tx2"/>
                </a:solidFill>
                <a:latin typeface="+mj-lt"/>
                <a:ea typeface="Ellab Sans" panose="02000503000000020004" pitchFamily="2" charset="0"/>
              </a:rPr>
              <a:t>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 Staffing</a:t>
            </a:r>
            <a:r>
              <a:rPr lang="en-GB" b="1" dirty="0">
                <a:solidFill>
                  <a:schemeClr val="accent1"/>
                </a:solidFill>
                <a:latin typeface="+mj-lt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</a:t>
            </a:r>
            <a:r>
              <a:rPr lang="en-GB" b="1" dirty="0">
                <a:solidFill>
                  <a:schemeClr val="tx2"/>
                </a:solidFill>
                <a:latin typeface="+mj-lt"/>
                <a:ea typeface="Ellab Sans" panose="02000503000000020004" pitchFamily="2" charset="0"/>
              </a:rPr>
              <a:t>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 </a:t>
            </a:r>
            <a:r>
              <a:rPr lang="en-GB" b="1" dirty="0">
                <a:solidFill>
                  <a:schemeClr val="accent1"/>
                </a:solidFill>
                <a:latin typeface="+mj-lt"/>
              </a:rPr>
              <a:t>Managed Services</a:t>
            </a:r>
            <a:r>
              <a:rPr lang="en-GB" b="1" dirty="0">
                <a:solidFill>
                  <a:schemeClr val="accent1"/>
                </a:solidFill>
                <a:latin typeface="+mj-lt"/>
                <a:ea typeface="Ellab Sans" panose="02000503000000020004" pitchFamily="2" charset="0"/>
              </a:rPr>
              <a:t>     </a:t>
            </a:r>
            <a:r>
              <a:rPr lang="en-GB" b="1" dirty="0">
                <a:solidFill>
                  <a:schemeClr val="tx2"/>
                </a:solidFill>
                <a:latin typeface="+mj-lt"/>
                <a:ea typeface="Ellab Sans" panose="02000503000000020004" pitchFamily="2" charset="0"/>
              </a:rPr>
              <a:t></a:t>
            </a:r>
            <a:endParaRPr lang="da-DK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" name="Picture 12" descr="A blue and white logo&#10;&#10;AI-generated content may be incorrect.">
            <a:extLst>
              <a:ext uri="{FF2B5EF4-FFF2-40B4-BE49-F238E27FC236}">
                <a16:creationId xmlns:a16="http://schemas.microsoft.com/office/drawing/2014/main" id="{78E61990-5851-44F6-269A-4ACFECFE3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579" y="3190875"/>
            <a:ext cx="3541513" cy="23592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6747D4-4C25-1625-B489-1154B9776AC9}"/>
              </a:ext>
            </a:extLst>
          </p:cNvPr>
          <p:cNvCxnSpPr>
            <a:cxnSpLocks/>
          </p:cNvCxnSpPr>
          <p:nvPr/>
        </p:nvCxnSpPr>
        <p:spPr>
          <a:xfrm>
            <a:off x="2182761" y="4410624"/>
            <a:ext cx="1071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835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3A627-8A9D-03AF-101F-4DE55D914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hand holding a thermostat&#10;&#10;AI-generated content may be incorrect.">
            <a:extLst>
              <a:ext uri="{FF2B5EF4-FFF2-40B4-BE49-F238E27FC236}">
                <a16:creationId xmlns:a16="http://schemas.microsoft.com/office/drawing/2014/main" id="{BC82E75B-09FD-074B-DEC7-47349BBEE84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5000"/>
          </a:blip>
          <a:srcRect t="19581" b="41715"/>
          <a:stretch>
            <a:fillRect/>
          </a:stretch>
        </p:blipFill>
        <p:spPr>
          <a:xfrm>
            <a:off x="4406" y="3722254"/>
            <a:ext cx="12187588" cy="31548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D104D7-4B2B-1484-F10F-4A092A49C6EB}"/>
              </a:ext>
            </a:extLst>
          </p:cNvPr>
          <p:cNvSpPr/>
          <p:nvPr/>
        </p:nvSpPr>
        <p:spPr>
          <a:xfrm rot="10800000">
            <a:off x="-7" y="3722253"/>
            <a:ext cx="12192001" cy="1776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9BEE5-33D8-9040-AD6B-62D283372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13808" y="1595538"/>
            <a:ext cx="6364381" cy="518984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Your compliance is our commitment. Together, we find the right fit – from on-premise to cloud-based solutions – to ensure uninterrupted monitoring of your critical environments.</a:t>
            </a:r>
            <a:endParaRPr lang="en-US" b="0" dirty="0">
              <a:solidFill>
                <a:schemeClr val="tx2"/>
              </a:solidFill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906322-4AC0-5392-F972-A1A40241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794" y="1006713"/>
            <a:ext cx="6780412" cy="352188"/>
          </a:xfrm>
        </p:spPr>
        <p:txBody>
          <a:bodyPr/>
          <a:lstStyle/>
          <a:p>
            <a:pPr algn="ctr"/>
            <a:r>
              <a:rPr lang="en-US" sz="4400"/>
              <a:t>Continuous Monitoring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2A8902-B948-9998-7D14-3647F679DD29}"/>
              </a:ext>
            </a:extLst>
          </p:cNvPr>
          <p:cNvSpPr txBox="1"/>
          <p:nvPr/>
        </p:nvSpPr>
        <p:spPr>
          <a:xfrm>
            <a:off x="911509" y="2521059"/>
            <a:ext cx="10368981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solidFill>
                  <a:schemeClr val="tx2"/>
                </a:solidFill>
                <a:latin typeface="+mj-lt"/>
              </a:rPr>
              <a:t>Ellab provides </a:t>
            </a:r>
            <a:r>
              <a:rPr lang="en-GB" sz="2800" b="1" dirty="0">
                <a:solidFill>
                  <a:schemeClr val="accent1"/>
                </a:solidFill>
                <a:latin typeface="+mj-lt"/>
              </a:rPr>
              <a:t>fully compliant</a:t>
            </a:r>
            <a:r>
              <a:rPr lang="en-GB" sz="2800" dirty="0">
                <a:solidFill>
                  <a:schemeClr val="tx2"/>
                </a:solidFill>
                <a:latin typeface="+mj-lt"/>
              </a:rPr>
              <a:t>, 24/7 monitoring solutions - calibrated, installed, and validated to meet FDA, GMP, and GxP standards - ensuring </a:t>
            </a:r>
            <a:r>
              <a:rPr lang="en-GB" sz="2800" b="1" dirty="0">
                <a:solidFill>
                  <a:schemeClr val="accent1"/>
                </a:solidFill>
                <a:latin typeface="+mj-lt"/>
              </a:rPr>
              <a:t>continuous oversight</a:t>
            </a:r>
            <a:r>
              <a:rPr lang="en-GB" sz="2800" dirty="0">
                <a:solidFill>
                  <a:schemeClr val="tx2"/>
                </a:solidFill>
                <a:latin typeface="+mj-lt"/>
              </a:rPr>
              <a:t>, </a:t>
            </a:r>
            <a:r>
              <a:rPr lang="en-GB" sz="2800" b="1" dirty="0">
                <a:solidFill>
                  <a:schemeClr val="accent1"/>
                </a:solidFill>
                <a:latin typeface="+mj-lt"/>
              </a:rPr>
              <a:t>product integrity</a:t>
            </a:r>
            <a:r>
              <a:rPr lang="en-GB" sz="2800" dirty="0">
                <a:solidFill>
                  <a:schemeClr val="tx2"/>
                </a:solidFill>
                <a:latin typeface="+mj-lt"/>
              </a:rPr>
              <a:t>, and </a:t>
            </a:r>
            <a:r>
              <a:rPr lang="en-GB" sz="2800" b="1" dirty="0">
                <a:solidFill>
                  <a:schemeClr val="accent1"/>
                </a:solidFill>
                <a:latin typeface="+mj-lt"/>
              </a:rPr>
              <a:t>audit readiness</a:t>
            </a:r>
            <a:r>
              <a:rPr lang="en-GB" sz="2800" dirty="0">
                <a:solidFill>
                  <a:schemeClr val="tx2"/>
                </a:solidFill>
                <a:latin typeface="+mj-lt"/>
              </a:rPr>
              <a:t> for life science organizations.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0782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C7829-AFFE-D67D-B1B4-F8E219CBA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CAA904D9-BB5D-F730-0D71-DB53A8D70F8B}"/>
              </a:ext>
            </a:extLst>
          </p:cNvPr>
          <p:cNvSpPr/>
          <p:nvPr/>
        </p:nvSpPr>
        <p:spPr>
          <a:xfrm>
            <a:off x="6031914" y="3897019"/>
            <a:ext cx="491930" cy="49193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330200" dir="5400000" algn="ctr" rotWithShape="0">
              <a:schemeClr val="accent6">
                <a:alpha val="3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51B4EEE-2346-0290-629D-8F63AE92F483}"/>
              </a:ext>
            </a:extLst>
          </p:cNvPr>
          <p:cNvSpPr/>
          <p:nvPr/>
        </p:nvSpPr>
        <p:spPr>
          <a:xfrm>
            <a:off x="6010949" y="3209675"/>
            <a:ext cx="491930" cy="4919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30200" dir="5400000" algn="ctr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CD2806-6C26-9025-2B2B-59422D7FE689}"/>
              </a:ext>
            </a:extLst>
          </p:cNvPr>
          <p:cNvSpPr/>
          <p:nvPr/>
        </p:nvSpPr>
        <p:spPr>
          <a:xfrm>
            <a:off x="6023649" y="5802262"/>
            <a:ext cx="491930" cy="49193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304800" dir="5400000" algn="ctr" rotWithShape="0">
              <a:schemeClr val="tx2">
                <a:alpha val="5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96B7A7-7893-5430-8DCD-59FA75114E04}"/>
              </a:ext>
            </a:extLst>
          </p:cNvPr>
          <p:cNvSpPr/>
          <p:nvPr/>
        </p:nvSpPr>
        <p:spPr>
          <a:xfrm>
            <a:off x="6013525" y="5037985"/>
            <a:ext cx="491930" cy="4919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93700" dir="5400000" sx="112000" sy="112000" algn="ctr" rotWithShape="0">
              <a:schemeClr val="accent1">
                <a:alpha val="4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19286D-DA82-47EC-3CA7-6C459A49CB8E}"/>
              </a:ext>
            </a:extLst>
          </p:cNvPr>
          <p:cNvSpPr/>
          <p:nvPr/>
        </p:nvSpPr>
        <p:spPr>
          <a:xfrm>
            <a:off x="6010949" y="2445703"/>
            <a:ext cx="491930" cy="49193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330200" dir="5400000" algn="ctr" rotWithShape="0">
              <a:schemeClr val="accent5">
                <a:alpha val="7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87D68A4-9DB8-D171-8822-4D65B5333B6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77794" y="1895475"/>
            <a:ext cx="5047610" cy="3266461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10000"/>
              </a:lnSpc>
            </a:pPr>
            <a:r>
              <a:rPr lang="en-US" sz="2400" b="1" noProof="0">
                <a:solidFill>
                  <a:schemeClr val="accent1"/>
                </a:solidFill>
                <a:ea typeface="Ellab Sans"/>
              </a:rPr>
              <a:t>Continuously Monitor </a:t>
            </a:r>
          </a:p>
          <a:p>
            <a:pPr algn="r">
              <a:lnSpc>
                <a:spcPct val="110000"/>
              </a:lnSpc>
            </a:pPr>
            <a:r>
              <a:rPr lang="en-US" sz="2400" b="1" noProof="0">
                <a:ea typeface="Ellab Sans"/>
              </a:rPr>
              <a:t>Your Equipment &amp; Facilities </a:t>
            </a:r>
          </a:p>
          <a:p>
            <a:pPr algn="r">
              <a:lnSpc>
                <a:spcPct val="110000"/>
              </a:lnSpc>
            </a:pPr>
            <a:endParaRPr lang="en-US" sz="1600" noProof="0"/>
          </a:p>
          <a:p>
            <a:pPr algn="r">
              <a:lnSpc>
                <a:spcPct val="110000"/>
              </a:lnSpc>
            </a:pPr>
            <a:r>
              <a:rPr lang="en-GB" sz="1800">
                <a:effectLst/>
                <a:latin typeface="Segoe UI" panose="020B0502040204020203" pitchFamily="34" charset="0"/>
              </a:rPr>
              <a:t>Safeguard your critical assets with reliable 24/7 continuous monitoring.</a:t>
            </a:r>
          </a:p>
          <a:p>
            <a:pPr algn="r">
              <a:lnSpc>
                <a:spcPct val="110000"/>
              </a:lnSpc>
            </a:pPr>
            <a:endParaRPr lang="en-US" sz="1600" noProof="0"/>
          </a:p>
          <a:p>
            <a:pPr algn="r">
              <a:lnSpc>
                <a:spcPct val="110000"/>
              </a:lnSpc>
            </a:pPr>
            <a:r>
              <a:rPr lang="en-GB" sz="1800">
                <a:effectLst/>
                <a:latin typeface="Segoe UI" panose="020B0502040204020203" pitchFamily="34" charset="0"/>
              </a:rPr>
              <a:t>Built for regulated life science environments, Ellab’s continuous monitoring system ensures data continuity, integrity, and compliance - supported by expert installation, calibration, CQV, and consulting services.</a:t>
            </a:r>
            <a:endParaRPr lang="en-US" sz="1600" noProof="0"/>
          </a:p>
          <a:p>
            <a:pPr algn="r">
              <a:lnSpc>
                <a:spcPct val="110000"/>
              </a:lnSpc>
            </a:pPr>
            <a:endParaRPr lang="en-US" sz="1200" noProof="0">
              <a:ea typeface="Ellab San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52AA7EA-F6AC-2218-DCA6-7A986AB25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50" y="583699"/>
            <a:ext cx="10771810" cy="365126"/>
          </a:xfrm>
        </p:spPr>
        <p:txBody>
          <a:bodyPr/>
          <a:lstStyle/>
          <a:p>
            <a:r>
              <a:rPr lang="en-US" noProof="0">
                <a:ea typeface="Ellab Sans"/>
              </a:rPr>
              <a:t>Continuous Monitoring (CMS)</a:t>
            </a:r>
            <a:endParaRPr lang="en-US" noProof="0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29495FE2-AD16-0D73-BA43-ED09732A1996}"/>
              </a:ext>
            </a:extLst>
          </p:cNvPr>
          <p:cNvSpPr txBox="1">
            <a:spLocks/>
          </p:cNvSpPr>
          <p:nvPr/>
        </p:nvSpPr>
        <p:spPr bwMode="auto">
          <a:xfrm>
            <a:off x="6096000" y="1970998"/>
            <a:ext cx="5053593" cy="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sz="1800" b="1">
                <a:solidFill>
                  <a:schemeClr val="accent1"/>
                </a:solidFill>
              </a:rPr>
              <a:t>Your Monitoring Partner, Globally</a:t>
            </a:r>
            <a:endParaRPr lang="en-GB" sz="1800">
              <a:solidFill>
                <a:schemeClr val="accent1"/>
              </a:solidFill>
            </a:endParaRPr>
          </a:p>
          <a:p>
            <a:endParaRPr lang="en-GB" sz="18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FD4C70-1FDB-6A83-894B-FDDE13EC592F}"/>
              </a:ext>
            </a:extLst>
          </p:cNvPr>
          <p:cNvSpPr/>
          <p:nvPr/>
        </p:nvSpPr>
        <p:spPr>
          <a:xfrm>
            <a:off x="6685076" y="2368585"/>
            <a:ext cx="5053592" cy="6517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>
                <a:solidFill>
                  <a:schemeClr val="tx2"/>
                </a:solidFill>
                <a:latin typeface="+mj-lt"/>
              </a:rPr>
              <a:t>Support from initial concept, implementation, validation, maintenance, calibrations, and expansions</a:t>
            </a:r>
            <a:endParaRPr lang="en-US" sz="14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745527-5C61-114F-8185-FF692C7F6284}"/>
              </a:ext>
            </a:extLst>
          </p:cNvPr>
          <p:cNvSpPr/>
          <p:nvPr/>
        </p:nvSpPr>
        <p:spPr>
          <a:xfrm>
            <a:off x="6677873" y="4844418"/>
            <a:ext cx="4989879" cy="9410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>
                <a:solidFill>
                  <a:schemeClr val="tx2"/>
                </a:solidFill>
                <a:latin typeface="+mj-lt"/>
              </a:rPr>
              <a:t>Scalable from one site to thousands around the world</a:t>
            </a:r>
            <a:endParaRPr lang="en-US" sz="14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A5184F-68EE-E358-6D48-3BBF79374C70}"/>
              </a:ext>
            </a:extLst>
          </p:cNvPr>
          <p:cNvSpPr/>
          <p:nvPr/>
        </p:nvSpPr>
        <p:spPr>
          <a:xfrm>
            <a:off x="6703381" y="5733327"/>
            <a:ext cx="5035284" cy="6517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>
                <a:solidFill>
                  <a:schemeClr val="tx2"/>
                </a:solidFill>
                <a:latin typeface="+mj-lt"/>
              </a:rPr>
              <a:t>Flexible software and hardware options:</a:t>
            </a:r>
          </a:p>
          <a:p>
            <a:r>
              <a:rPr lang="en-GB" sz="1400" b="1">
                <a:solidFill>
                  <a:schemeClr val="tx2"/>
                </a:solidFill>
                <a:latin typeface="+mj-lt"/>
              </a:rPr>
              <a:t>Software: </a:t>
            </a:r>
            <a:r>
              <a:rPr lang="en-GB" sz="1400">
                <a:solidFill>
                  <a:schemeClr val="tx2"/>
                </a:solidFill>
                <a:latin typeface="+mj-lt"/>
              </a:rPr>
              <a:t>Purchase, SaaS, Cloud</a:t>
            </a:r>
          </a:p>
          <a:p>
            <a:r>
              <a:rPr lang="en-GB" sz="1400" b="1">
                <a:solidFill>
                  <a:schemeClr val="tx2"/>
                </a:solidFill>
                <a:latin typeface="+mj-lt"/>
              </a:rPr>
              <a:t>Hardware: </a:t>
            </a:r>
            <a:r>
              <a:rPr lang="en-GB" sz="1400">
                <a:solidFill>
                  <a:schemeClr val="tx2"/>
                </a:solidFill>
                <a:latin typeface="+mj-lt"/>
              </a:rPr>
              <a:t>Purchase, Lease, Rent</a:t>
            </a:r>
          </a:p>
        </p:txBody>
      </p:sp>
      <p:pic>
        <p:nvPicPr>
          <p:cNvPr id="14" name="Graphic 13" descr="Circles with arrows with solid fill">
            <a:extLst>
              <a:ext uri="{FF2B5EF4-FFF2-40B4-BE49-F238E27FC236}">
                <a16:creationId xmlns:a16="http://schemas.microsoft.com/office/drawing/2014/main" id="{EA1E44DF-755F-1C30-77E8-1D7234BE8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2777" y="2460857"/>
            <a:ext cx="457200" cy="457200"/>
          </a:xfrm>
          <a:prstGeom prst="rect">
            <a:avLst/>
          </a:prstGeom>
        </p:spPr>
      </p:pic>
      <p:pic>
        <p:nvPicPr>
          <p:cNvPr id="18" name="Graphic 17" descr="Earth globe: Africa and Europe with solid fill">
            <a:extLst>
              <a:ext uri="{FF2B5EF4-FFF2-40B4-BE49-F238E27FC236}">
                <a16:creationId xmlns:a16="http://schemas.microsoft.com/office/drawing/2014/main" id="{BA02BE65-C902-4688-5862-7AA243480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1914" y="5058305"/>
            <a:ext cx="450000" cy="450000"/>
          </a:xfrm>
          <a:prstGeom prst="rect">
            <a:avLst/>
          </a:prstGeom>
        </p:spPr>
      </p:pic>
      <p:pic>
        <p:nvPicPr>
          <p:cNvPr id="30" name="Graphic 29" descr="Continuous Improvement with solid fill">
            <a:extLst>
              <a:ext uri="{FF2B5EF4-FFF2-40B4-BE49-F238E27FC236}">
                <a16:creationId xmlns:a16="http://schemas.microsoft.com/office/drawing/2014/main" id="{33EDCE52-E7DD-FB4B-5034-72A0386381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076817" y="5851372"/>
            <a:ext cx="391966" cy="39196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34D002-B020-A58B-E7E9-C05DFC14D081}"/>
              </a:ext>
            </a:extLst>
          </p:cNvPr>
          <p:cNvSpPr/>
          <p:nvPr/>
        </p:nvSpPr>
        <p:spPr>
          <a:xfrm>
            <a:off x="6685075" y="3824657"/>
            <a:ext cx="5053591" cy="6517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>
                <a:solidFill>
                  <a:schemeClr val="tx2"/>
                </a:solidFill>
                <a:latin typeface="+mj-lt"/>
              </a:rPr>
              <a:t>Compliant: </a:t>
            </a:r>
            <a:r>
              <a:rPr lang="en-GB" sz="1400">
                <a:solidFill>
                  <a:schemeClr val="tx2"/>
                </a:solidFill>
                <a:latin typeface="+mj-lt"/>
              </a:rPr>
              <a:t>21 CFR Part 11, Annex 11, GAMP 5</a:t>
            </a:r>
          </a:p>
          <a:p>
            <a:r>
              <a:rPr lang="en-GB" sz="1400" b="1">
                <a:solidFill>
                  <a:schemeClr val="tx2"/>
                </a:solidFill>
                <a:latin typeface="+mj-lt"/>
              </a:rPr>
              <a:t>Supports: </a:t>
            </a:r>
            <a:r>
              <a:rPr lang="en-GB" sz="1400">
                <a:solidFill>
                  <a:schemeClr val="tx2"/>
                </a:solidFill>
                <a:latin typeface="+mj-lt"/>
              </a:rPr>
              <a:t>cGxP, Annex 1, ISO, WHO, USP, ISPE, VFC…etc.</a:t>
            </a:r>
            <a:endParaRPr lang="en-US" sz="14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7" name="Graphic 36" descr="Alarm Ringing with solid fill">
            <a:extLst>
              <a:ext uri="{FF2B5EF4-FFF2-40B4-BE49-F238E27FC236}">
                <a16:creationId xmlns:a16="http://schemas.microsoft.com/office/drawing/2014/main" id="{A82F709D-994C-AB85-62E8-70CDAC44BE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56223" y="3261829"/>
            <a:ext cx="399860" cy="399860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637550C-C4B9-4E04-D55F-1CBD1E3D796E}"/>
              </a:ext>
            </a:extLst>
          </p:cNvPr>
          <p:cNvCxnSpPr>
            <a:cxnSpLocks/>
          </p:cNvCxnSpPr>
          <p:nvPr/>
        </p:nvCxnSpPr>
        <p:spPr>
          <a:xfrm>
            <a:off x="5577840" y="1895475"/>
            <a:ext cx="0" cy="46230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7C9CCCD5-F476-E4B2-1DE3-A5773C966942}"/>
              </a:ext>
            </a:extLst>
          </p:cNvPr>
          <p:cNvSpPr txBox="1">
            <a:spLocks/>
          </p:cNvSpPr>
          <p:nvPr/>
        </p:nvSpPr>
        <p:spPr bwMode="auto">
          <a:xfrm>
            <a:off x="6096000" y="4709858"/>
            <a:ext cx="5053593" cy="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sz="1800" b="1">
                <a:solidFill>
                  <a:schemeClr val="accent1"/>
                </a:solidFill>
              </a:rPr>
              <a:t>Scalable Solution</a:t>
            </a:r>
            <a:endParaRPr lang="en-GB" sz="1800">
              <a:solidFill>
                <a:schemeClr val="accent1"/>
              </a:solidFill>
            </a:endParaRPr>
          </a:p>
          <a:p>
            <a:endParaRPr lang="en-GB" sz="180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2E520D37-CCA3-599A-62D6-3337FDB521B4}"/>
              </a:ext>
            </a:extLst>
          </p:cNvPr>
          <p:cNvSpPr txBox="1">
            <a:spLocks/>
          </p:cNvSpPr>
          <p:nvPr/>
        </p:nvSpPr>
        <p:spPr bwMode="auto">
          <a:xfrm>
            <a:off x="513550" y="1207405"/>
            <a:ext cx="10771809" cy="45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/>
              <a:t>Comprehensive monitoring of life sciences’ most valuable assets and applications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BB6A70-326F-0505-83E7-B5EFA70DD252}"/>
              </a:ext>
            </a:extLst>
          </p:cNvPr>
          <p:cNvSpPr/>
          <p:nvPr/>
        </p:nvSpPr>
        <p:spPr>
          <a:xfrm>
            <a:off x="6685076" y="3122711"/>
            <a:ext cx="5053590" cy="6517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>
                <a:solidFill>
                  <a:schemeClr val="tx2"/>
                </a:solidFill>
                <a:latin typeface="+mj-lt"/>
              </a:rPr>
              <a:t>Alarms, notifications, escalation, and reporting</a:t>
            </a:r>
            <a:endParaRPr lang="en-US" sz="1400" b="1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Picture 17" descr="A computer monitor and a white box&#10;&#10;Description automatically generated">
            <a:extLst>
              <a:ext uri="{FF2B5EF4-FFF2-40B4-BE49-F238E27FC236}">
                <a16:creationId xmlns:a16="http://schemas.microsoft.com/office/drawing/2014/main" id="{B1AE9E74-8378-937F-23A5-5299FE119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401" y="4770710"/>
            <a:ext cx="4574224" cy="21613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Graphic 19" descr="Clipboard Checked with solid fill">
            <a:extLst>
              <a:ext uri="{FF2B5EF4-FFF2-40B4-BE49-F238E27FC236}">
                <a16:creationId xmlns:a16="http://schemas.microsoft.com/office/drawing/2014/main" id="{11F3268A-928D-A6FE-7E75-5CAAE03DD0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76817" y="3945251"/>
            <a:ext cx="390909" cy="3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04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25CB89-075B-DE40-28BF-BF4436967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D02CD0-9475-D1F9-D6B3-E83EC7E2AE9A}"/>
              </a:ext>
            </a:extLst>
          </p:cNvPr>
          <p:cNvSpPr/>
          <p:nvPr/>
        </p:nvSpPr>
        <p:spPr>
          <a:xfrm>
            <a:off x="76058" y="2035410"/>
            <a:ext cx="4269466" cy="3175085"/>
          </a:xfrm>
          <a:prstGeom prst="roundRect">
            <a:avLst>
              <a:gd name="adj" fmla="val 43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5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2000" b="1">
              <a:solidFill>
                <a:schemeClr val="bg1"/>
              </a:solidFill>
            </a:endParaRPr>
          </a:p>
          <a:p>
            <a:pPr lvl="1"/>
            <a:r>
              <a:rPr lang="en-GB" sz="2000" b="1">
                <a:solidFill>
                  <a:schemeClr val="bg2"/>
                </a:solidFill>
              </a:rPr>
              <a:t>System Startups and Expansions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ACC602-D0B8-2754-5313-7429E9CADC43}"/>
              </a:ext>
            </a:extLst>
          </p:cNvPr>
          <p:cNvSpPr>
            <a:spLocks/>
          </p:cNvSpPr>
          <p:nvPr/>
        </p:nvSpPr>
        <p:spPr>
          <a:xfrm>
            <a:off x="-1" y="6374607"/>
            <a:ext cx="988219" cy="4833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24367DE-BA66-AD20-F627-89A9E3500C88}"/>
              </a:ext>
            </a:extLst>
          </p:cNvPr>
          <p:cNvSpPr/>
          <p:nvPr/>
        </p:nvSpPr>
        <p:spPr>
          <a:xfrm>
            <a:off x="6325631" y="4143269"/>
            <a:ext cx="3894505" cy="2507512"/>
          </a:xfrm>
          <a:prstGeom prst="roundRect">
            <a:avLst>
              <a:gd name="adj" fmla="val 43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>
              <a:lnSpc>
                <a:spcPct val="110000"/>
              </a:lnSpc>
            </a:pPr>
            <a:endParaRPr lang="en-GB" sz="400" b="1">
              <a:solidFill>
                <a:schemeClr val="accent1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GB" sz="2000" b="1">
                <a:solidFill>
                  <a:schemeClr val="bg2"/>
                </a:solidFill>
              </a:rPr>
              <a:t>Continuous Support</a:t>
            </a:r>
            <a:endParaRPr lang="en-GB" sz="2000" b="1">
              <a:solidFill>
                <a:schemeClr val="bg2"/>
              </a:solidFill>
              <a:ea typeface="Ellab San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5AA11C-25FC-505E-BF13-E4941D948532}"/>
              </a:ext>
            </a:extLst>
          </p:cNvPr>
          <p:cNvSpPr/>
          <p:nvPr/>
        </p:nvSpPr>
        <p:spPr>
          <a:xfrm>
            <a:off x="7035167" y="324354"/>
            <a:ext cx="4812966" cy="3499977"/>
          </a:xfrm>
          <a:prstGeom prst="roundRect">
            <a:avLst>
              <a:gd name="adj" fmla="val 43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2700000" scaled="0"/>
          </a:gradFill>
          <a:ln w="12700">
            <a:gradFill>
              <a:gsLst>
                <a:gs pos="32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 algn="ctr"/>
            <a:endParaRPr lang="en-GB" sz="500" b="1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GB" sz="2000" b="1">
                <a:solidFill>
                  <a:schemeClr val="bg2"/>
                </a:solidFill>
              </a:rPr>
              <a:t>Compliance Support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E657D7E-2B2E-1CB1-0CD5-1BA14CA8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25290"/>
            <a:ext cx="5267077" cy="97599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Turn-Key </a:t>
            </a:r>
            <a:r>
              <a:rPr lang="en-US">
                <a:solidFill>
                  <a:schemeClr val="bg2"/>
                </a:solidFill>
              </a:rPr>
              <a:t>CMS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Support Services</a:t>
            </a:r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D93C3539-B1F1-31AF-922C-0A3D20DD14EC}"/>
              </a:ext>
            </a:extLst>
          </p:cNvPr>
          <p:cNvSpPr txBox="1">
            <a:spLocks/>
          </p:cNvSpPr>
          <p:nvPr/>
        </p:nvSpPr>
        <p:spPr bwMode="auto">
          <a:xfrm>
            <a:off x="6521380" y="4781144"/>
            <a:ext cx="3698756" cy="188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da-DK"/>
            </a:defPPr>
            <a:lvl1pPr marL="342900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accent1"/>
                </a:solidFill>
                <a:latin typeface="Ellab Sans Light"/>
                <a:ea typeface="Ellab Sans Light"/>
                <a:cs typeface="Ellab Sans" panose="02000503000000020004" pitchFamily="2" charset="0"/>
              </a:defRPr>
            </a:lvl1pPr>
            <a:lvl2pPr indent="0" eaLnBrk="1" hangingPunct="1">
              <a:lnSpc>
                <a:spcPts val="16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indent="0" eaLnBrk="1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indent="0" eaLnBrk="1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indent="0" eaLnBrk="1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>
                <a:latin typeface="+mn-lt"/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>
                <a:latin typeface="+mn-lt"/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>
                <a:latin typeface="+mn-lt"/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>
                <a:latin typeface="+mn-lt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noProof="0">
                <a:solidFill>
                  <a:schemeClr val="bg2"/>
                </a:solidFill>
              </a:rPr>
              <a:t>Required standard annual support plan</a:t>
            </a:r>
          </a:p>
          <a:p>
            <a:pPr>
              <a:buClr>
                <a:schemeClr val="accent1"/>
              </a:buClr>
            </a:pPr>
            <a:r>
              <a:rPr lang="en-US" noProof="0">
                <a:solidFill>
                  <a:schemeClr val="bg2"/>
                </a:solidFill>
              </a:rPr>
              <a:t>Optional 24/7 premium support plan</a:t>
            </a:r>
          </a:p>
          <a:p>
            <a:pPr>
              <a:buClr>
                <a:schemeClr val="accent1"/>
              </a:buClr>
            </a:pPr>
            <a:r>
              <a:rPr lang="en-US" noProof="0">
                <a:solidFill>
                  <a:schemeClr val="bg2"/>
                </a:solidFill>
              </a:rPr>
              <a:t>System upgrades</a:t>
            </a:r>
          </a:p>
          <a:p>
            <a:pPr>
              <a:buClr>
                <a:schemeClr val="accent1"/>
              </a:buClr>
            </a:pPr>
            <a:r>
              <a:rPr lang="en-US" noProof="0">
                <a:solidFill>
                  <a:schemeClr val="bg2"/>
                </a:solidFill>
              </a:rPr>
              <a:t>Calibration support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F87D6D1-4F54-B52C-38E2-0B8183205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5523" y="1336700"/>
            <a:ext cx="2637037" cy="1614546"/>
          </a:xfrm>
          <a:prstGeom prst="rect">
            <a:avLst/>
          </a:prstGeom>
        </p:spPr>
      </p:pic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EC971EE7-6130-922A-0078-ABCE2106C601}"/>
              </a:ext>
            </a:extLst>
          </p:cNvPr>
          <p:cNvSpPr txBox="1">
            <a:spLocks/>
          </p:cNvSpPr>
          <p:nvPr/>
        </p:nvSpPr>
        <p:spPr bwMode="auto">
          <a:xfrm>
            <a:off x="7439891" y="1084994"/>
            <a:ext cx="4392109" cy="165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da-DK"/>
            </a:defPPr>
            <a:lvl1pPr marL="342900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accent1"/>
                </a:solidFill>
                <a:latin typeface="Ellab Sans Light"/>
                <a:ea typeface="Ellab Sans Light"/>
                <a:cs typeface="Ellab Sans" panose="02000503000000020004" pitchFamily="2" charset="0"/>
              </a:defRPr>
            </a:lvl1pPr>
            <a:lvl2pPr indent="0" eaLnBrk="1" hangingPunct="1">
              <a:lnSpc>
                <a:spcPts val="16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indent="0" eaLnBrk="1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indent="0" eaLnBrk="1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indent="0" eaLnBrk="1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>
                <a:latin typeface="+mn-lt"/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>
                <a:latin typeface="+mn-lt"/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>
                <a:latin typeface="+mn-lt"/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>
                <a:latin typeface="+mn-lt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noProof="0">
                <a:solidFill>
                  <a:schemeClr val="bg2"/>
                </a:solidFill>
              </a:rPr>
              <a:t>cGxP consulting</a:t>
            </a:r>
          </a:p>
          <a:p>
            <a:pPr>
              <a:buClr>
                <a:schemeClr val="accent1"/>
              </a:buClr>
            </a:pPr>
            <a:r>
              <a:rPr lang="en-US" noProof="0">
                <a:solidFill>
                  <a:schemeClr val="bg2"/>
                </a:solidFill>
              </a:rPr>
              <a:t>Documentation and SOP support</a:t>
            </a:r>
          </a:p>
          <a:p>
            <a:pPr>
              <a:buClr>
                <a:schemeClr val="accent1"/>
              </a:buClr>
            </a:pPr>
            <a:r>
              <a:rPr lang="en-US" noProof="0">
                <a:solidFill>
                  <a:schemeClr val="bg2"/>
                </a:solidFill>
              </a:rPr>
              <a:t>Hardware and software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noProof="0">
                <a:solidFill>
                  <a:schemeClr val="bg2"/>
                </a:solidFill>
                <a:latin typeface="Ellab Sans Light" panose="02000503000000020004" pitchFamily="2" charset="0"/>
                <a:ea typeface="Ellab Sans Light" panose="02000503000000020004" pitchFamily="2" charset="0"/>
              </a:rPr>
              <a:t>Installation qualification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noProof="0">
                <a:solidFill>
                  <a:schemeClr val="bg2"/>
                </a:solidFill>
                <a:latin typeface="Ellab Sans Light" panose="02000503000000020004" pitchFamily="2" charset="0"/>
                <a:ea typeface="Ellab Sans Light" panose="02000503000000020004" pitchFamily="2" charset="0"/>
              </a:rPr>
              <a:t>Operational qualification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DB59A38-E4CB-D428-4EE0-22CBCE08D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0136" y="3859362"/>
            <a:ext cx="1461777" cy="2241860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E89550-8273-3CEF-EE82-6654039AA9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57" y="6339397"/>
            <a:ext cx="12794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accent1"/>
                </a:solidFill>
                <a:latin typeface="Ellab Sans SemiBold" panose="02000503000000020004" pitchFamily="2" charset="0"/>
                <a:ea typeface="Ellab Sans SemiBold" panose="02000503000000020004" pitchFamily="2" charset="0"/>
                <a:cs typeface="Ellab Sans SemiBold" panose="02000503000000020004" pitchFamily="2" charset="0"/>
              </a:rPr>
              <a:t>Your Life Science</a:t>
            </a:r>
          </a:p>
          <a:p>
            <a:r>
              <a:rPr lang="en-US" sz="700">
                <a:solidFill>
                  <a:schemeClr val="accent1"/>
                </a:solidFill>
                <a:latin typeface="Ellab Sans SemiBold" panose="02000503000000020004" pitchFamily="2" charset="0"/>
                <a:ea typeface="Ellab Sans SemiBold" panose="02000503000000020004" pitchFamily="2" charset="0"/>
                <a:cs typeface="Ellab Sans SemiBold" panose="02000503000000020004" pitchFamily="2" charset="0"/>
              </a:rPr>
              <a:t>Compliance</a:t>
            </a:r>
          </a:p>
          <a:p>
            <a:r>
              <a:rPr lang="en-US" sz="700">
                <a:solidFill>
                  <a:schemeClr val="bg2"/>
                </a:solidFill>
                <a:latin typeface="Ellab Sans SemiBold" panose="02000503000000020004" pitchFamily="2" charset="0"/>
                <a:ea typeface="Ellab Sans SemiBold" panose="02000503000000020004" pitchFamily="2" charset="0"/>
                <a:cs typeface="Ellab Sans SemiBold" panose="02000503000000020004" pitchFamily="2" charset="0"/>
              </a:rPr>
              <a:t>Partner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F820CF05-F5F3-A2A4-6B94-9890F5F6C5CF}"/>
              </a:ext>
            </a:extLst>
          </p:cNvPr>
          <p:cNvSpPr txBox="1">
            <a:spLocks/>
          </p:cNvSpPr>
          <p:nvPr/>
        </p:nvSpPr>
        <p:spPr bwMode="auto">
          <a:xfrm>
            <a:off x="343867" y="3187087"/>
            <a:ext cx="4001656" cy="160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noProof="0">
                <a:solidFill>
                  <a:schemeClr val="bg2"/>
                </a:solidFill>
                <a:latin typeface="Ellab Sans Light"/>
                <a:ea typeface="Ellab Sans Light"/>
              </a:rPr>
              <a:t>Infrastructure analysis </a:t>
            </a:r>
          </a:p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noProof="0">
                <a:solidFill>
                  <a:schemeClr val="bg2"/>
                </a:solidFill>
                <a:latin typeface="Ellab Sans Light"/>
                <a:ea typeface="Ellab Sans Light"/>
              </a:rPr>
              <a:t>Signal strength mapping</a:t>
            </a:r>
          </a:p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noProof="0">
                <a:solidFill>
                  <a:schemeClr val="bg2"/>
                </a:solidFill>
                <a:latin typeface="Ellab Sans Light"/>
                <a:ea typeface="Ellab Sans Light"/>
              </a:rPr>
              <a:t>Project management </a:t>
            </a:r>
          </a:p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noProof="0">
                <a:solidFill>
                  <a:schemeClr val="bg2"/>
                </a:solidFill>
                <a:latin typeface="Ellab Sans Light"/>
                <a:ea typeface="Ellab Sans Light"/>
              </a:rPr>
              <a:t>System configuration</a:t>
            </a:r>
          </a:p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noProof="0">
                <a:solidFill>
                  <a:schemeClr val="bg2"/>
                </a:solidFill>
                <a:latin typeface="Ellab Sans Light"/>
                <a:ea typeface="Ellab Sans Light"/>
              </a:rPr>
              <a:t>Training</a:t>
            </a:r>
          </a:p>
        </p:txBody>
      </p:sp>
      <p:pic>
        <p:nvPicPr>
          <p:cNvPr id="7" name="Billede 10" descr="Et billede, der indeholder tøj, Medicinsk udstyr, Kittel, person&#10;&#10;Indhold genereret af kunstig intelligens kan være forkert.">
            <a:extLst>
              <a:ext uri="{FF2B5EF4-FFF2-40B4-BE49-F238E27FC236}">
                <a16:creationId xmlns:a16="http://schemas.microsoft.com/office/drawing/2014/main" id="{9FA96ECB-8924-20FF-4EDC-F60F628A40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670" y="3074656"/>
            <a:ext cx="4269466" cy="4455768"/>
          </a:xfrm>
          <a:prstGeom prst="roundRect">
            <a:avLst>
              <a:gd name="adj" fmla="val 0"/>
            </a:avLst>
          </a:prstGeom>
          <a:gradFill flip="none" rotWithShape="1">
            <a:gsLst>
              <a:gs pos="78000">
                <a:schemeClr val="accent1">
                  <a:lumMod val="5000"/>
                  <a:lumOff val="95000"/>
                  <a:alpha val="0"/>
                </a:schemeClr>
              </a:gs>
              <a:gs pos="32000">
                <a:schemeClr val="accent1">
                  <a:alpha val="70000"/>
                  <a:lumMod val="84000"/>
                  <a:lumOff val="16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863600"/>
          </a:effectLst>
        </p:spPr>
      </p:pic>
      <p:pic>
        <p:nvPicPr>
          <p:cNvPr id="10" name="Picture 9" descr="Et billede, der indeholder tøj, Medicinsk udstyr, Kittel, person&#10;&#10;Indhold genereret af kunstig intelligens kan være forkert.">
            <a:extLst>
              <a:ext uri="{FF2B5EF4-FFF2-40B4-BE49-F238E27FC236}">
                <a16:creationId xmlns:a16="http://schemas.microsoft.com/office/drawing/2014/main" id="{AA5BA14B-B4C2-F033-93DE-4529F5786C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4" r="13475"/>
          <a:stretch>
            <a:fillRect/>
          </a:stretch>
        </p:blipFill>
        <p:spPr>
          <a:xfrm>
            <a:off x="3560037" y="3374011"/>
            <a:ext cx="2666732" cy="3527763"/>
          </a:xfrm>
          <a:custGeom>
            <a:avLst/>
            <a:gdLst>
              <a:gd name="connsiteX0" fmla="*/ 2658858 w 2666732"/>
              <a:gd name="connsiteY0" fmla="*/ 0 h 3527763"/>
              <a:gd name="connsiteX1" fmla="*/ 2666732 w 2666732"/>
              <a:gd name="connsiteY1" fmla="*/ 0 h 3527763"/>
              <a:gd name="connsiteX2" fmla="*/ 2666732 w 2666732"/>
              <a:gd name="connsiteY2" fmla="*/ 3527763 h 3527763"/>
              <a:gd name="connsiteX3" fmla="*/ 0 w 2666732"/>
              <a:gd name="connsiteY3" fmla="*/ 3527763 h 3527763"/>
              <a:gd name="connsiteX4" fmla="*/ 0 w 2666732"/>
              <a:gd name="connsiteY4" fmla="*/ 1693683 h 352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6732" h="3527763">
                <a:moveTo>
                  <a:pt x="2658858" y="0"/>
                </a:moveTo>
                <a:lnTo>
                  <a:pt x="2666732" y="0"/>
                </a:lnTo>
                <a:lnTo>
                  <a:pt x="2666732" y="3527763"/>
                </a:lnTo>
                <a:lnTo>
                  <a:pt x="0" y="3527763"/>
                </a:lnTo>
                <a:lnTo>
                  <a:pt x="0" y="16936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379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4110-63BB-10AF-B81C-21C3C5B28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DB5EEB2-08DC-0C34-5F92-FE7CAD2EE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906319"/>
              </p:ext>
            </p:extLst>
          </p:nvPr>
        </p:nvGraphicFramePr>
        <p:xfrm>
          <a:off x="1348449" y="1650566"/>
          <a:ext cx="9615201" cy="49377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94910">
                  <a:extLst>
                    <a:ext uri="{9D8B030D-6E8A-4147-A177-3AD203B41FA5}">
                      <a16:colId xmlns:a16="http://schemas.microsoft.com/office/drawing/2014/main" val="1793028970"/>
                    </a:ext>
                  </a:extLst>
                </a:gridCol>
                <a:gridCol w="4447941">
                  <a:extLst>
                    <a:ext uri="{9D8B030D-6E8A-4147-A177-3AD203B41FA5}">
                      <a16:colId xmlns:a16="http://schemas.microsoft.com/office/drawing/2014/main" val="1164914974"/>
                    </a:ext>
                  </a:extLst>
                </a:gridCol>
                <a:gridCol w="4372350">
                  <a:extLst>
                    <a:ext uri="{9D8B030D-6E8A-4147-A177-3AD203B41FA5}">
                      <a16:colId xmlns:a16="http://schemas.microsoft.com/office/drawing/2014/main" val="1544710523"/>
                    </a:ext>
                  </a:extLst>
                </a:gridCol>
              </a:tblGrid>
              <a:tr h="5486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300" b="0">
                          <a:solidFill>
                            <a:schemeClr val="accent4"/>
                          </a:solidFill>
                        </a:rPr>
                        <a:t>Ambient Room / Lab Conditions, Controlled Room Temperature (CRTs) &amp; Warehouses</a:t>
                      </a:r>
                      <a:endParaRPr lang="en-GB" sz="1300" b="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3" algn="r"/>
                      <a:endParaRPr lang="en-GB" sz="100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  <a:sym typeface="Wingdings" panose="05000000000000000000" pitchFamily="2" charset="2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927416916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>
                          <a:solidFill>
                            <a:schemeClr val="accent4"/>
                          </a:solidFill>
                        </a:rPr>
                        <a:t>Laboratory Equipment</a:t>
                      </a:r>
                      <a:endParaRPr lang="en-GB" sz="1300" b="1" i="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vert="vert27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Freezers (LN</a:t>
                      </a:r>
                      <a:r>
                        <a:rPr lang="en-GB" sz="1300" baseline="-25000">
                          <a:solidFill>
                            <a:schemeClr val="accent4"/>
                          </a:solidFill>
                        </a:rPr>
                        <a:t>2</a:t>
                      </a:r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 to -20C)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Reach-ins &amp; Walk-in Rooms</a:t>
                      </a:r>
                      <a:endParaRPr lang="en-GB" sz="1300" i="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i="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2116485225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Refrigerators &amp; Fridge/Freezer Combo Units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Reach-ins &amp; Walk-in Rooms</a:t>
                      </a:r>
                      <a:endParaRPr lang="en-GB" sz="1300" i="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i="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48182857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Incubators / Stability Chambers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Reach-ins &amp; Walk-in Rooms</a:t>
                      </a:r>
                      <a:endParaRPr lang="en-GB" sz="1300" i="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i="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92809155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Water Baths, Ovens</a:t>
                      </a:r>
                      <a:endParaRPr lang="en-GB" sz="1300" i="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i="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02256872"/>
                  </a:ext>
                </a:extLst>
              </a:tr>
              <a:tr h="5486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Clean Rooms (Lab Cascade)</a:t>
                      </a:r>
                      <a:endParaRPr lang="en-GB" sz="1300" i="1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204231295"/>
                  </a:ext>
                </a:extLst>
              </a:tr>
              <a:tr h="5486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Animal Rooms</a:t>
                      </a:r>
                      <a:endParaRPr lang="en-GB" sz="130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2990474780"/>
                  </a:ext>
                </a:extLst>
              </a:tr>
              <a:tr h="548640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kern="1200">
                          <a:solidFill>
                            <a:schemeClr val="accent4"/>
                          </a:solidFill>
                        </a:rPr>
                        <a:t>Packaging</a:t>
                      </a:r>
                      <a:endParaRPr lang="en-GB" sz="1300" kern="120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879205486"/>
                  </a:ext>
                </a:extLst>
              </a:tr>
              <a:tr h="5486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Connecting to 3</a:t>
                      </a:r>
                      <a:r>
                        <a:rPr lang="en-GB" sz="1300" baseline="30000">
                          <a:solidFill>
                            <a:schemeClr val="accent4"/>
                          </a:solidFill>
                        </a:rPr>
                        <a:t>rd</a:t>
                      </a:r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 party sensors</a:t>
                      </a:r>
                      <a:endParaRPr lang="en-GB" sz="130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>
                          <a:solidFill>
                            <a:schemeClr val="accent4"/>
                          </a:solidFill>
                        </a:rPr>
                        <a:t>4-20 mA, 0-10V, Digital Input, Digital Output, Modbus TCP-IP</a:t>
                      </a:r>
                      <a:endParaRPr lang="en-GB" sz="1300">
                        <a:solidFill>
                          <a:schemeClr val="accent4"/>
                        </a:solidFill>
                        <a:latin typeface="Ellab Sans Medium" panose="02000503000000020004" pitchFamily="2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767176039"/>
                  </a:ext>
                </a:extLst>
              </a:tr>
            </a:tbl>
          </a:graphicData>
        </a:graphic>
      </p:graphicFrame>
      <p:pic>
        <p:nvPicPr>
          <p:cNvPr id="13" name="Picture 12" descr="A blue wind symbol with white background&#10;&#10;AI-generated content may be incorrect.">
            <a:extLst>
              <a:ext uri="{FF2B5EF4-FFF2-40B4-BE49-F238E27FC236}">
                <a16:creationId xmlns:a16="http://schemas.microsoft.com/office/drawing/2014/main" id="{ECE26F96-252A-AF8E-E722-4ED1D9664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741" y="4455469"/>
            <a:ext cx="443872" cy="398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6EF81E-F538-5987-A4B8-56146E7D663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12018" y="4677127"/>
            <a:ext cx="273030" cy="269073"/>
          </a:xfrm>
          <a:prstGeom prst="rect">
            <a:avLst/>
          </a:prstGeom>
        </p:spPr>
      </p:pic>
      <p:grpSp>
        <p:nvGrpSpPr>
          <p:cNvPr id="267" name="Group 266">
            <a:extLst>
              <a:ext uri="{FF2B5EF4-FFF2-40B4-BE49-F238E27FC236}">
                <a16:creationId xmlns:a16="http://schemas.microsoft.com/office/drawing/2014/main" id="{6884AEB5-EE1C-672B-A666-5CF53CBA1F22}"/>
              </a:ext>
            </a:extLst>
          </p:cNvPr>
          <p:cNvGrpSpPr>
            <a:grpSpLocks noChangeAspect="1"/>
          </p:cNvGrpSpPr>
          <p:nvPr/>
        </p:nvGrpSpPr>
        <p:grpSpPr>
          <a:xfrm>
            <a:off x="6899042" y="3726125"/>
            <a:ext cx="578827" cy="317183"/>
            <a:chOff x="8617625" y="3270906"/>
            <a:chExt cx="396781" cy="243863"/>
          </a:xfrm>
        </p:grpSpPr>
        <p:sp>
          <p:nvSpPr>
            <p:cNvPr id="268" name="Freeform 238">
              <a:extLst>
                <a:ext uri="{FF2B5EF4-FFF2-40B4-BE49-F238E27FC236}">
                  <a16:creationId xmlns:a16="http://schemas.microsoft.com/office/drawing/2014/main" id="{7634589D-965D-1DBA-B8FE-42C077294FE9}"/>
                </a:ext>
              </a:extLst>
            </p:cNvPr>
            <p:cNvSpPr/>
            <p:nvPr/>
          </p:nvSpPr>
          <p:spPr>
            <a:xfrm>
              <a:off x="8617625" y="3270906"/>
              <a:ext cx="396781" cy="243863"/>
            </a:xfrm>
            <a:custGeom>
              <a:avLst/>
              <a:gdLst>
                <a:gd name="connsiteX0" fmla="*/ 336357 w 396781"/>
                <a:gd name="connsiteY0" fmla="*/ 243863 h 243863"/>
                <a:gd name="connsiteX1" fmla="*/ 60578 w 396781"/>
                <a:gd name="connsiteY1" fmla="*/ 243863 h 243863"/>
                <a:gd name="connsiteX2" fmla="*/ 1 w 396781"/>
                <a:gd name="connsiteY2" fmla="*/ 183807 h 243863"/>
                <a:gd name="connsiteX3" fmla="*/ 55087 w 396781"/>
                <a:gd name="connsiteY3" fmla="*/ 123456 h 243863"/>
                <a:gd name="connsiteX4" fmla="*/ 141413 w 396781"/>
                <a:gd name="connsiteY4" fmla="*/ 48238 h 243863"/>
                <a:gd name="connsiteX5" fmla="*/ 162009 w 396781"/>
                <a:gd name="connsiteY5" fmla="*/ 52387 h 243863"/>
                <a:gd name="connsiteX6" fmla="*/ 294069 w 396781"/>
                <a:gd name="connsiteY6" fmla="*/ 11219 h 243863"/>
                <a:gd name="connsiteX7" fmla="*/ 342985 w 396781"/>
                <a:gd name="connsiteY7" fmla="*/ 123583 h 243863"/>
                <a:gd name="connsiteX8" fmla="*/ 396422 w 396781"/>
                <a:gd name="connsiteY8" fmla="*/ 190072 h 243863"/>
                <a:gd name="connsiteX9" fmla="*/ 336357 w 396781"/>
                <a:gd name="connsiteY9" fmla="*/ 243863 h 243863"/>
                <a:gd name="connsiteX10" fmla="*/ 135772 w 396781"/>
                <a:gd name="connsiteY10" fmla="*/ 59370 h 243863"/>
                <a:gd name="connsiteX11" fmla="*/ 66270 w 396781"/>
                <a:gd name="connsiteY11" fmla="*/ 128871 h 243863"/>
                <a:gd name="connsiteX12" fmla="*/ 60603 w 396781"/>
                <a:gd name="connsiteY12" fmla="*/ 134538 h 243863"/>
                <a:gd name="connsiteX13" fmla="*/ 10495 w 396781"/>
                <a:gd name="connsiteY13" fmla="*/ 182420 h 243863"/>
                <a:gd name="connsiteX14" fmla="*/ 58376 w 396781"/>
                <a:gd name="connsiteY14" fmla="*/ 232528 h 243863"/>
                <a:gd name="connsiteX15" fmla="*/ 60603 w 396781"/>
                <a:gd name="connsiteY15" fmla="*/ 232528 h 243863"/>
                <a:gd name="connsiteX16" fmla="*/ 336357 w 396781"/>
                <a:gd name="connsiteY16" fmla="*/ 232528 h 243863"/>
                <a:gd name="connsiteX17" fmla="*/ 386465 w 396781"/>
                <a:gd name="connsiteY17" fmla="*/ 184647 h 243863"/>
                <a:gd name="connsiteX18" fmla="*/ 338583 w 396781"/>
                <a:gd name="connsiteY18" fmla="*/ 134538 h 243863"/>
                <a:gd name="connsiteX19" fmla="*/ 336357 w 396781"/>
                <a:gd name="connsiteY19" fmla="*/ 134538 h 243863"/>
                <a:gd name="connsiteX20" fmla="*/ 335420 w 396781"/>
                <a:gd name="connsiteY20" fmla="*/ 134538 h 243863"/>
                <a:gd name="connsiteX21" fmla="*/ 329756 w 396781"/>
                <a:gd name="connsiteY21" fmla="*/ 128817 h 243863"/>
                <a:gd name="connsiteX22" fmla="*/ 330082 w 396781"/>
                <a:gd name="connsiteY22" fmla="*/ 126948 h 243863"/>
                <a:gd name="connsiteX23" fmla="*/ 335142 w 396781"/>
                <a:gd name="connsiteY23" fmla="*/ 98055 h 243863"/>
                <a:gd name="connsiteX24" fmla="*/ 248716 w 396781"/>
                <a:gd name="connsiteY24" fmla="*/ 11424 h 243863"/>
                <a:gd name="connsiteX25" fmla="*/ 169953 w 396781"/>
                <a:gd name="connsiteY25" fmla="*/ 61900 h 243863"/>
                <a:gd name="connsiteX26" fmla="*/ 162616 w 396781"/>
                <a:gd name="connsiteY26" fmla="*/ 64733 h 243863"/>
                <a:gd name="connsiteX27" fmla="*/ 135772 w 396781"/>
                <a:gd name="connsiteY27" fmla="*/ 59370 h 24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6781" h="243863">
                  <a:moveTo>
                    <a:pt x="336357" y="243863"/>
                  </a:moveTo>
                  <a:lnTo>
                    <a:pt x="60578" y="243863"/>
                  </a:lnTo>
                  <a:cubicBezTo>
                    <a:pt x="27266" y="244007"/>
                    <a:pt x="144" y="217119"/>
                    <a:pt x="1" y="183807"/>
                  </a:cubicBezTo>
                  <a:cubicBezTo>
                    <a:pt x="-135" y="152422"/>
                    <a:pt x="23820" y="126178"/>
                    <a:pt x="55087" y="123456"/>
                  </a:cubicBezTo>
                  <a:cubicBezTo>
                    <a:pt x="58155" y="78847"/>
                    <a:pt x="96804" y="45171"/>
                    <a:pt x="141413" y="48238"/>
                  </a:cubicBezTo>
                  <a:cubicBezTo>
                    <a:pt x="148429" y="48720"/>
                    <a:pt x="155353" y="50115"/>
                    <a:pt x="162009" y="52387"/>
                  </a:cubicBezTo>
                  <a:cubicBezTo>
                    <a:pt x="187108" y="4551"/>
                    <a:pt x="246233" y="-13881"/>
                    <a:pt x="294069" y="11219"/>
                  </a:cubicBezTo>
                  <a:cubicBezTo>
                    <a:pt x="334725" y="32551"/>
                    <a:pt x="355072" y="79290"/>
                    <a:pt x="342985" y="123583"/>
                  </a:cubicBezTo>
                  <a:cubicBezTo>
                    <a:pt x="376102" y="127187"/>
                    <a:pt x="400026" y="156956"/>
                    <a:pt x="396422" y="190072"/>
                  </a:cubicBezTo>
                  <a:cubicBezTo>
                    <a:pt x="393087" y="220717"/>
                    <a:pt x="367182" y="243915"/>
                    <a:pt x="336357" y="243863"/>
                  </a:cubicBezTo>
                  <a:close/>
                  <a:moveTo>
                    <a:pt x="135772" y="59370"/>
                  </a:moveTo>
                  <a:cubicBezTo>
                    <a:pt x="97405" y="59411"/>
                    <a:pt x="66312" y="90504"/>
                    <a:pt x="66270" y="128871"/>
                  </a:cubicBezTo>
                  <a:cubicBezTo>
                    <a:pt x="66270" y="132001"/>
                    <a:pt x="63733" y="134538"/>
                    <a:pt x="60603" y="134538"/>
                  </a:cubicBezTo>
                  <a:cubicBezTo>
                    <a:pt x="33544" y="133923"/>
                    <a:pt x="11109" y="155361"/>
                    <a:pt x="10495" y="182420"/>
                  </a:cubicBezTo>
                  <a:cubicBezTo>
                    <a:pt x="9880" y="209479"/>
                    <a:pt x="31317" y="231913"/>
                    <a:pt x="58376" y="232528"/>
                  </a:cubicBezTo>
                  <a:cubicBezTo>
                    <a:pt x="59118" y="232545"/>
                    <a:pt x="59861" y="232545"/>
                    <a:pt x="60603" y="232528"/>
                  </a:cubicBezTo>
                  <a:lnTo>
                    <a:pt x="336357" y="232528"/>
                  </a:lnTo>
                  <a:cubicBezTo>
                    <a:pt x="363416" y="233143"/>
                    <a:pt x="385850" y="211706"/>
                    <a:pt x="386465" y="184647"/>
                  </a:cubicBezTo>
                  <a:cubicBezTo>
                    <a:pt x="387080" y="157588"/>
                    <a:pt x="365643" y="135153"/>
                    <a:pt x="338583" y="134538"/>
                  </a:cubicBezTo>
                  <a:cubicBezTo>
                    <a:pt x="337841" y="134521"/>
                    <a:pt x="337099" y="134521"/>
                    <a:pt x="336357" y="134538"/>
                  </a:cubicBezTo>
                  <a:lnTo>
                    <a:pt x="335420" y="134538"/>
                  </a:lnTo>
                  <a:cubicBezTo>
                    <a:pt x="332277" y="134522"/>
                    <a:pt x="329741" y="131961"/>
                    <a:pt x="329756" y="128817"/>
                  </a:cubicBezTo>
                  <a:cubicBezTo>
                    <a:pt x="329760" y="128180"/>
                    <a:pt x="329870" y="127548"/>
                    <a:pt x="330082" y="126948"/>
                  </a:cubicBezTo>
                  <a:cubicBezTo>
                    <a:pt x="333363" y="117665"/>
                    <a:pt x="335073" y="107900"/>
                    <a:pt x="335142" y="98055"/>
                  </a:cubicBezTo>
                  <a:cubicBezTo>
                    <a:pt x="335199" y="50266"/>
                    <a:pt x="296504" y="11480"/>
                    <a:pt x="248716" y="11424"/>
                  </a:cubicBezTo>
                  <a:cubicBezTo>
                    <a:pt x="214845" y="11383"/>
                    <a:pt x="184065" y="31109"/>
                    <a:pt x="169953" y="61900"/>
                  </a:cubicBezTo>
                  <a:cubicBezTo>
                    <a:pt x="168658" y="64654"/>
                    <a:pt x="165426" y="65902"/>
                    <a:pt x="162616" y="64733"/>
                  </a:cubicBezTo>
                  <a:cubicBezTo>
                    <a:pt x="154117" y="61168"/>
                    <a:pt x="144988" y="59344"/>
                    <a:pt x="135772" y="59370"/>
                  </a:cubicBezTo>
                  <a:close/>
                </a:path>
              </a:pathLst>
            </a:custGeom>
            <a:solidFill>
              <a:schemeClr val="bg1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269" name="Freeform 239">
              <a:extLst>
                <a:ext uri="{FF2B5EF4-FFF2-40B4-BE49-F238E27FC236}">
                  <a16:creationId xmlns:a16="http://schemas.microsoft.com/office/drawing/2014/main" id="{F8790C8A-2FA3-24D9-AD79-CC2299D065B9}"/>
                </a:ext>
              </a:extLst>
            </p:cNvPr>
            <p:cNvSpPr/>
            <p:nvPr/>
          </p:nvSpPr>
          <p:spPr>
            <a:xfrm>
              <a:off x="8727969" y="3386188"/>
              <a:ext cx="65099" cy="75207"/>
            </a:xfrm>
            <a:custGeom>
              <a:avLst/>
              <a:gdLst>
                <a:gd name="connsiteX0" fmla="*/ 65099 w 65099"/>
                <a:gd name="connsiteY0" fmla="*/ 62242 h 75207"/>
                <a:gd name="connsiteX1" fmla="*/ 54068 w 65099"/>
                <a:gd name="connsiteY1" fmla="*/ 71603 h 75207"/>
                <a:gd name="connsiteX2" fmla="*/ 37800 w 65099"/>
                <a:gd name="connsiteY2" fmla="*/ 75196 h 75207"/>
                <a:gd name="connsiteX3" fmla="*/ 22619 w 65099"/>
                <a:gd name="connsiteY3" fmla="*/ 72413 h 75207"/>
                <a:gd name="connsiteX4" fmla="*/ 10702 w 65099"/>
                <a:gd name="connsiteY4" fmla="*/ 64620 h 75207"/>
                <a:gd name="connsiteX5" fmla="*/ 2859 w 65099"/>
                <a:gd name="connsiteY5" fmla="*/ 52704 h 75207"/>
                <a:gd name="connsiteX6" fmla="*/ 2859 w 65099"/>
                <a:gd name="connsiteY6" fmla="*/ 22165 h 75207"/>
                <a:gd name="connsiteX7" fmla="*/ 10955 w 65099"/>
                <a:gd name="connsiteY7" fmla="*/ 10325 h 75207"/>
                <a:gd name="connsiteX8" fmla="*/ 23024 w 65099"/>
                <a:gd name="connsiteY8" fmla="*/ 2734 h 75207"/>
                <a:gd name="connsiteX9" fmla="*/ 38204 w 65099"/>
                <a:gd name="connsiteY9" fmla="*/ 2 h 75207"/>
                <a:gd name="connsiteX10" fmla="*/ 45567 w 65099"/>
                <a:gd name="connsiteY10" fmla="*/ 710 h 75207"/>
                <a:gd name="connsiteX11" fmla="*/ 52752 w 65099"/>
                <a:gd name="connsiteY11" fmla="*/ 2836 h 75207"/>
                <a:gd name="connsiteX12" fmla="*/ 59027 w 65099"/>
                <a:gd name="connsiteY12" fmla="*/ 6327 h 75207"/>
                <a:gd name="connsiteX13" fmla="*/ 63885 w 65099"/>
                <a:gd name="connsiteY13" fmla="*/ 11109 h 75207"/>
                <a:gd name="connsiteX14" fmla="*/ 55991 w 65099"/>
                <a:gd name="connsiteY14" fmla="*/ 17181 h 75207"/>
                <a:gd name="connsiteX15" fmla="*/ 48552 w 65099"/>
                <a:gd name="connsiteY15" fmla="*/ 11235 h 75207"/>
                <a:gd name="connsiteX16" fmla="*/ 38204 w 65099"/>
                <a:gd name="connsiteY16" fmla="*/ 8705 h 75207"/>
                <a:gd name="connsiteX17" fmla="*/ 26920 w 65099"/>
                <a:gd name="connsiteY17" fmla="*/ 10982 h 75207"/>
                <a:gd name="connsiteX18" fmla="*/ 18368 w 65099"/>
                <a:gd name="connsiteY18" fmla="*/ 17207 h 75207"/>
                <a:gd name="connsiteX19" fmla="*/ 12929 w 65099"/>
                <a:gd name="connsiteY19" fmla="*/ 26365 h 75207"/>
                <a:gd name="connsiteX20" fmla="*/ 11006 w 65099"/>
                <a:gd name="connsiteY20" fmla="*/ 37422 h 75207"/>
                <a:gd name="connsiteX21" fmla="*/ 12878 w 65099"/>
                <a:gd name="connsiteY21" fmla="*/ 48757 h 75207"/>
                <a:gd name="connsiteX22" fmla="*/ 18217 w 65099"/>
                <a:gd name="connsiteY22" fmla="*/ 57890 h 75207"/>
                <a:gd name="connsiteX23" fmla="*/ 26718 w 65099"/>
                <a:gd name="connsiteY23" fmla="*/ 64013 h 75207"/>
                <a:gd name="connsiteX24" fmla="*/ 37901 w 65099"/>
                <a:gd name="connsiteY24" fmla="*/ 66239 h 75207"/>
                <a:gd name="connsiteX25" fmla="*/ 48907 w 65099"/>
                <a:gd name="connsiteY25" fmla="*/ 63709 h 75207"/>
                <a:gd name="connsiteX26" fmla="*/ 57104 w 65099"/>
                <a:gd name="connsiteY26" fmla="*/ 56625 h 7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099" h="75207">
                  <a:moveTo>
                    <a:pt x="65099" y="62242"/>
                  </a:moveTo>
                  <a:cubicBezTo>
                    <a:pt x="62174" y="66154"/>
                    <a:pt x="58403" y="69354"/>
                    <a:pt x="54068" y="71603"/>
                  </a:cubicBezTo>
                  <a:cubicBezTo>
                    <a:pt x="49019" y="74110"/>
                    <a:pt x="43434" y="75343"/>
                    <a:pt x="37800" y="75196"/>
                  </a:cubicBezTo>
                  <a:cubicBezTo>
                    <a:pt x="32608" y="75250"/>
                    <a:pt x="27454" y="74306"/>
                    <a:pt x="22619" y="72413"/>
                  </a:cubicBezTo>
                  <a:cubicBezTo>
                    <a:pt x="18157" y="70655"/>
                    <a:pt x="14102" y="68003"/>
                    <a:pt x="10702" y="64620"/>
                  </a:cubicBezTo>
                  <a:cubicBezTo>
                    <a:pt x="7320" y="61210"/>
                    <a:pt x="4654" y="57159"/>
                    <a:pt x="2859" y="52704"/>
                  </a:cubicBezTo>
                  <a:cubicBezTo>
                    <a:pt x="-953" y="42881"/>
                    <a:pt x="-953" y="31988"/>
                    <a:pt x="2859" y="22165"/>
                  </a:cubicBezTo>
                  <a:cubicBezTo>
                    <a:pt x="4701" y="17697"/>
                    <a:pt x="7459" y="13663"/>
                    <a:pt x="10955" y="10325"/>
                  </a:cubicBezTo>
                  <a:cubicBezTo>
                    <a:pt x="14435" y="7019"/>
                    <a:pt x="18537" y="4439"/>
                    <a:pt x="23024" y="2734"/>
                  </a:cubicBezTo>
                  <a:cubicBezTo>
                    <a:pt x="27867" y="878"/>
                    <a:pt x="33017" y="-49"/>
                    <a:pt x="38204" y="2"/>
                  </a:cubicBezTo>
                  <a:cubicBezTo>
                    <a:pt x="40676" y="2"/>
                    <a:pt x="43141" y="239"/>
                    <a:pt x="45567" y="710"/>
                  </a:cubicBezTo>
                  <a:cubicBezTo>
                    <a:pt x="48032" y="1157"/>
                    <a:pt x="50441" y="1869"/>
                    <a:pt x="52752" y="2836"/>
                  </a:cubicBezTo>
                  <a:cubicBezTo>
                    <a:pt x="54980" y="3735"/>
                    <a:pt x="57088" y="4908"/>
                    <a:pt x="59027" y="6327"/>
                  </a:cubicBezTo>
                  <a:cubicBezTo>
                    <a:pt x="60875" y="7670"/>
                    <a:pt x="62513" y="9282"/>
                    <a:pt x="63885" y="11109"/>
                  </a:cubicBezTo>
                  <a:lnTo>
                    <a:pt x="55991" y="17181"/>
                  </a:lnTo>
                  <a:cubicBezTo>
                    <a:pt x="54036" y="14620"/>
                    <a:pt x="51482" y="12578"/>
                    <a:pt x="48552" y="11235"/>
                  </a:cubicBezTo>
                  <a:cubicBezTo>
                    <a:pt x="45346" y="9601"/>
                    <a:pt x="41803" y="8735"/>
                    <a:pt x="38204" y="8705"/>
                  </a:cubicBezTo>
                  <a:cubicBezTo>
                    <a:pt x="34323" y="8642"/>
                    <a:pt x="30473" y="9419"/>
                    <a:pt x="26920" y="10982"/>
                  </a:cubicBezTo>
                  <a:cubicBezTo>
                    <a:pt x="23669" y="12442"/>
                    <a:pt x="20757" y="14561"/>
                    <a:pt x="18368" y="17207"/>
                  </a:cubicBezTo>
                  <a:cubicBezTo>
                    <a:pt x="15987" y="19884"/>
                    <a:pt x="14140" y="22993"/>
                    <a:pt x="12929" y="26365"/>
                  </a:cubicBezTo>
                  <a:cubicBezTo>
                    <a:pt x="11630" y="29906"/>
                    <a:pt x="10979" y="33651"/>
                    <a:pt x="11006" y="37422"/>
                  </a:cubicBezTo>
                  <a:cubicBezTo>
                    <a:pt x="10967" y="41280"/>
                    <a:pt x="11600" y="45116"/>
                    <a:pt x="12878" y="48757"/>
                  </a:cubicBezTo>
                  <a:cubicBezTo>
                    <a:pt x="14046" y="52120"/>
                    <a:pt x="15860" y="55222"/>
                    <a:pt x="18217" y="57890"/>
                  </a:cubicBezTo>
                  <a:cubicBezTo>
                    <a:pt x="20574" y="60522"/>
                    <a:pt x="23474" y="62611"/>
                    <a:pt x="26718" y="64013"/>
                  </a:cubicBezTo>
                  <a:cubicBezTo>
                    <a:pt x="30245" y="65541"/>
                    <a:pt x="34057" y="66300"/>
                    <a:pt x="37901" y="66239"/>
                  </a:cubicBezTo>
                  <a:cubicBezTo>
                    <a:pt x="41716" y="66259"/>
                    <a:pt x="45483" y="65392"/>
                    <a:pt x="48907" y="63709"/>
                  </a:cubicBezTo>
                  <a:cubicBezTo>
                    <a:pt x="52210" y="62104"/>
                    <a:pt x="55036" y="59661"/>
                    <a:pt x="57104" y="56625"/>
                  </a:cubicBezTo>
                  <a:close/>
                </a:path>
              </a:pathLst>
            </a:custGeom>
            <a:solidFill>
              <a:schemeClr val="bg1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270" name="Freeform 240">
              <a:extLst>
                <a:ext uri="{FF2B5EF4-FFF2-40B4-BE49-F238E27FC236}">
                  <a16:creationId xmlns:a16="http://schemas.microsoft.com/office/drawing/2014/main" id="{1CA518DA-220B-DABC-A782-845448C56633}"/>
                </a:ext>
              </a:extLst>
            </p:cNvPr>
            <p:cNvSpPr/>
            <p:nvPr/>
          </p:nvSpPr>
          <p:spPr>
            <a:xfrm>
              <a:off x="8803391" y="3386125"/>
              <a:ext cx="75906" cy="75223"/>
            </a:xfrm>
            <a:custGeom>
              <a:avLst/>
              <a:gdLst>
                <a:gd name="connsiteX0" fmla="*/ 75902 w 75906"/>
                <a:gd name="connsiteY0" fmla="*/ 37536 h 75223"/>
                <a:gd name="connsiteX1" fmla="*/ 73018 w 75906"/>
                <a:gd name="connsiteY1" fmla="*/ 52716 h 75223"/>
                <a:gd name="connsiteX2" fmla="*/ 65074 w 75906"/>
                <a:gd name="connsiteY2" fmla="*/ 64633 h 75223"/>
                <a:gd name="connsiteX3" fmla="*/ 53056 w 75906"/>
                <a:gd name="connsiteY3" fmla="*/ 72426 h 75223"/>
                <a:gd name="connsiteX4" fmla="*/ 22695 w 75906"/>
                <a:gd name="connsiteY4" fmla="*/ 72426 h 75223"/>
                <a:gd name="connsiteX5" fmla="*/ 2834 w 75906"/>
                <a:gd name="connsiteY5" fmla="*/ 52716 h 75223"/>
                <a:gd name="connsiteX6" fmla="*/ 2834 w 75906"/>
                <a:gd name="connsiteY6" fmla="*/ 22178 h 75223"/>
                <a:gd name="connsiteX7" fmla="*/ 10727 w 75906"/>
                <a:gd name="connsiteY7" fmla="*/ 10338 h 75223"/>
                <a:gd name="connsiteX8" fmla="*/ 22695 w 75906"/>
                <a:gd name="connsiteY8" fmla="*/ 2747 h 75223"/>
                <a:gd name="connsiteX9" fmla="*/ 53056 w 75906"/>
                <a:gd name="connsiteY9" fmla="*/ 2747 h 75223"/>
                <a:gd name="connsiteX10" fmla="*/ 65074 w 75906"/>
                <a:gd name="connsiteY10" fmla="*/ 10338 h 75223"/>
                <a:gd name="connsiteX11" fmla="*/ 73018 w 75906"/>
                <a:gd name="connsiteY11" fmla="*/ 22178 h 75223"/>
                <a:gd name="connsiteX12" fmla="*/ 75902 w 75906"/>
                <a:gd name="connsiteY12" fmla="*/ 37536 h 75223"/>
                <a:gd name="connsiteX13" fmla="*/ 65074 w 75906"/>
                <a:gd name="connsiteY13" fmla="*/ 37536 h 75223"/>
                <a:gd name="connsiteX14" fmla="*/ 63176 w 75906"/>
                <a:gd name="connsiteY14" fmla="*/ 26479 h 75223"/>
                <a:gd name="connsiteX15" fmla="*/ 57711 w 75906"/>
                <a:gd name="connsiteY15" fmla="*/ 17321 h 75223"/>
                <a:gd name="connsiteX16" fmla="*/ 49159 w 75906"/>
                <a:gd name="connsiteY16" fmla="*/ 11097 h 75223"/>
                <a:gd name="connsiteX17" fmla="*/ 26718 w 75906"/>
                <a:gd name="connsiteY17" fmla="*/ 11097 h 75223"/>
                <a:gd name="connsiteX18" fmla="*/ 18217 w 75906"/>
                <a:gd name="connsiteY18" fmla="*/ 17321 h 75223"/>
                <a:gd name="connsiteX19" fmla="*/ 12827 w 75906"/>
                <a:gd name="connsiteY19" fmla="*/ 26479 h 75223"/>
                <a:gd name="connsiteX20" fmla="*/ 10905 w 75906"/>
                <a:gd name="connsiteY20" fmla="*/ 37536 h 75223"/>
                <a:gd name="connsiteX21" fmla="*/ 12827 w 75906"/>
                <a:gd name="connsiteY21" fmla="*/ 48769 h 75223"/>
                <a:gd name="connsiteX22" fmla="*/ 18267 w 75906"/>
                <a:gd name="connsiteY22" fmla="*/ 57903 h 75223"/>
                <a:gd name="connsiteX23" fmla="*/ 26768 w 75906"/>
                <a:gd name="connsiteY23" fmla="*/ 64026 h 75223"/>
                <a:gd name="connsiteX24" fmla="*/ 37901 w 75906"/>
                <a:gd name="connsiteY24" fmla="*/ 66252 h 75223"/>
                <a:gd name="connsiteX25" fmla="*/ 49109 w 75906"/>
                <a:gd name="connsiteY25" fmla="*/ 64026 h 75223"/>
                <a:gd name="connsiteX26" fmla="*/ 57711 w 75906"/>
                <a:gd name="connsiteY26" fmla="*/ 57903 h 75223"/>
                <a:gd name="connsiteX27" fmla="*/ 63176 w 75906"/>
                <a:gd name="connsiteY27" fmla="*/ 48769 h 75223"/>
                <a:gd name="connsiteX28" fmla="*/ 65074 w 75906"/>
                <a:gd name="connsiteY28" fmla="*/ 37536 h 7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5906" h="75223">
                  <a:moveTo>
                    <a:pt x="75902" y="37536"/>
                  </a:moveTo>
                  <a:cubicBezTo>
                    <a:pt x="75956" y="42737"/>
                    <a:pt x="74975" y="47897"/>
                    <a:pt x="73018" y="52716"/>
                  </a:cubicBezTo>
                  <a:cubicBezTo>
                    <a:pt x="71197" y="57182"/>
                    <a:pt x="68495" y="61234"/>
                    <a:pt x="65074" y="64633"/>
                  </a:cubicBezTo>
                  <a:cubicBezTo>
                    <a:pt x="61640" y="68022"/>
                    <a:pt x="57551" y="70674"/>
                    <a:pt x="53056" y="72426"/>
                  </a:cubicBezTo>
                  <a:cubicBezTo>
                    <a:pt x="43279" y="76156"/>
                    <a:pt x="32471" y="76156"/>
                    <a:pt x="22695" y="72426"/>
                  </a:cubicBezTo>
                  <a:cubicBezTo>
                    <a:pt x="13637" y="68881"/>
                    <a:pt x="6448" y="61747"/>
                    <a:pt x="2834" y="52716"/>
                  </a:cubicBezTo>
                  <a:cubicBezTo>
                    <a:pt x="-945" y="42888"/>
                    <a:pt x="-945" y="32007"/>
                    <a:pt x="2834" y="22178"/>
                  </a:cubicBezTo>
                  <a:cubicBezTo>
                    <a:pt x="4610" y="17724"/>
                    <a:pt x="7299" y="13690"/>
                    <a:pt x="10727" y="10338"/>
                  </a:cubicBezTo>
                  <a:cubicBezTo>
                    <a:pt x="14174" y="7039"/>
                    <a:pt x="18242" y="4459"/>
                    <a:pt x="22695" y="2747"/>
                  </a:cubicBezTo>
                  <a:cubicBezTo>
                    <a:pt x="32484" y="-916"/>
                    <a:pt x="43267" y="-916"/>
                    <a:pt x="53056" y="2747"/>
                  </a:cubicBezTo>
                  <a:cubicBezTo>
                    <a:pt x="57530" y="4446"/>
                    <a:pt x="61617" y="7027"/>
                    <a:pt x="65074" y="10338"/>
                  </a:cubicBezTo>
                  <a:cubicBezTo>
                    <a:pt x="68510" y="13694"/>
                    <a:pt x="71215" y="17726"/>
                    <a:pt x="73018" y="22178"/>
                  </a:cubicBezTo>
                  <a:cubicBezTo>
                    <a:pt x="74995" y="27054"/>
                    <a:pt x="75976" y="32275"/>
                    <a:pt x="75902" y="37536"/>
                  </a:cubicBezTo>
                  <a:close/>
                  <a:moveTo>
                    <a:pt x="65074" y="37536"/>
                  </a:moveTo>
                  <a:cubicBezTo>
                    <a:pt x="65096" y="33767"/>
                    <a:pt x="64454" y="30025"/>
                    <a:pt x="63176" y="26479"/>
                  </a:cubicBezTo>
                  <a:cubicBezTo>
                    <a:pt x="61946" y="23110"/>
                    <a:pt x="60092" y="20003"/>
                    <a:pt x="57711" y="17321"/>
                  </a:cubicBezTo>
                  <a:cubicBezTo>
                    <a:pt x="55328" y="14670"/>
                    <a:pt x="52414" y="12549"/>
                    <a:pt x="49159" y="11097"/>
                  </a:cubicBezTo>
                  <a:cubicBezTo>
                    <a:pt x="41987" y="8061"/>
                    <a:pt x="33890" y="8061"/>
                    <a:pt x="26718" y="11097"/>
                  </a:cubicBezTo>
                  <a:cubicBezTo>
                    <a:pt x="23474" y="12544"/>
                    <a:pt x="20576" y="14666"/>
                    <a:pt x="18217" y="17321"/>
                  </a:cubicBezTo>
                  <a:cubicBezTo>
                    <a:pt x="15859" y="20007"/>
                    <a:pt x="14031" y="23114"/>
                    <a:pt x="12827" y="26479"/>
                  </a:cubicBezTo>
                  <a:cubicBezTo>
                    <a:pt x="11529" y="30020"/>
                    <a:pt x="10877" y="33765"/>
                    <a:pt x="10905" y="37536"/>
                  </a:cubicBezTo>
                  <a:cubicBezTo>
                    <a:pt x="10876" y="41365"/>
                    <a:pt x="11527" y="45168"/>
                    <a:pt x="12827" y="48769"/>
                  </a:cubicBezTo>
                  <a:cubicBezTo>
                    <a:pt x="14021" y="52143"/>
                    <a:pt x="15870" y="55247"/>
                    <a:pt x="18267" y="57903"/>
                  </a:cubicBezTo>
                  <a:cubicBezTo>
                    <a:pt x="20640" y="60518"/>
                    <a:pt x="23536" y="62604"/>
                    <a:pt x="26768" y="64026"/>
                  </a:cubicBezTo>
                  <a:cubicBezTo>
                    <a:pt x="30277" y="65556"/>
                    <a:pt x="34073" y="66315"/>
                    <a:pt x="37901" y="66252"/>
                  </a:cubicBezTo>
                  <a:cubicBezTo>
                    <a:pt x="41752" y="66307"/>
                    <a:pt x="45571" y="65548"/>
                    <a:pt x="49109" y="64026"/>
                  </a:cubicBezTo>
                  <a:cubicBezTo>
                    <a:pt x="52382" y="62626"/>
                    <a:pt x="55316" y="60537"/>
                    <a:pt x="57711" y="57903"/>
                  </a:cubicBezTo>
                  <a:cubicBezTo>
                    <a:pt x="60107" y="55242"/>
                    <a:pt x="61964" y="52139"/>
                    <a:pt x="63176" y="48769"/>
                  </a:cubicBezTo>
                  <a:cubicBezTo>
                    <a:pt x="64457" y="45164"/>
                    <a:pt x="65099" y="41362"/>
                    <a:pt x="65074" y="37536"/>
                  </a:cubicBezTo>
                  <a:close/>
                </a:path>
              </a:pathLst>
            </a:custGeom>
            <a:solidFill>
              <a:schemeClr val="bg1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271" name="Freeform 241">
              <a:extLst>
                <a:ext uri="{FF2B5EF4-FFF2-40B4-BE49-F238E27FC236}">
                  <a16:creationId xmlns:a16="http://schemas.microsoft.com/office/drawing/2014/main" id="{A098E494-4BA6-8AED-DB13-767A7FE1D0A2}"/>
                </a:ext>
              </a:extLst>
            </p:cNvPr>
            <p:cNvSpPr/>
            <p:nvPr/>
          </p:nvSpPr>
          <p:spPr>
            <a:xfrm>
              <a:off x="8893538" y="3423534"/>
              <a:ext cx="32612" cy="51183"/>
            </a:xfrm>
            <a:custGeom>
              <a:avLst/>
              <a:gdLst>
                <a:gd name="connsiteX0" fmla="*/ 32613 w 32612"/>
                <a:gd name="connsiteY0" fmla="*/ 51184 h 51183"/>
                <a:gd name="connsiteX1" fmla="*/ 0 w 32612"/>
                <a:gd name="connsiteY1" fmla="*/ 51184 h 51183"/>
                <a:gd name="connsiteX2" fmla="*/ 0 w 32612"/>
                <a:gd name="connsiteY2" fmla="*/ 44732 h 51183"/>
                <a:gd name="connsiteX3" fmla="*/ 19962 w 32612"/>
                <a:gd name="connsiteY3" fmla="*/ 24921 h 51183"/>
                <a:gd name="connsiteX4" fmla="*/ 23859 w 32612"/>
                <a:gd name="connsiteY4" fmla="*/ 20038 h 51183"/>
                <a:gd name="connsiteX5" fmla="*/ 25478 w 32612"/>
                <a:gd name="connsiteY5" fmla="*/ 14295 h 51183"/>
                <a:gd name="connsiteX6" fmla="*/ 24770 w 32612"/>
                <a:gd name="connsiteY6" fmla="*/ 10728 h 51183"/>
                <a:gd name="connsiteX7" fmla="*/ 22872 w 32612"/>
                <a:gd name="connsiteY7" fmla="*/ 7995 h 51183"/>
                <a:gd name="connsiteX8" fmla="*/ 20038 w 32612"/>
                <a:gd name="connsiteY8" fmla="*/ 6275 h 51183"/>
                <a:gd name="connsiteX9" fmla="*/ 16572 w 32612"/>
                <a:gd name="connsiteY9" fmla="*/ 5667 h 51183"/>
                <a:gd name="connsiteX10" fmla="*/ 10272 w 32612"/>
                <a:gd name="connsiteY10" fmla="*/ 8198 h 51183"/>
                <a:gd name="connsiteX11" fmla="*/ 7160 w 32612"/>
                <a:gd name="connsiteY11" fmla="*/ 14447 h 51183"/>
                <a:gd name="connsiteX12" fmla="*/ 430 w 32612"/>
                <a:gd name="connsiteY12" fmla="*/ 13308 h 51183"/>
                <a:gd name="connsiteX13" fmla="*/ 2252 w 32612"/>
                <a:gd name="connsiteY13" fmla="*/ 8046 h 51183"/>
                <a:gd name="connsiteX14" fmla="*/ 5743 w 32612"/>
                <a:gd name="connsiteY14" fmla="*/ 3795 h 51183"/>
                <a:gd name="connsiteX15" fmla="*/ 10652 w 32612"/>
                <a:gd name="connsiteY15" fmla="*/ 1012 h 51183"/>
                <a:gd name="connsiteX16" fmla="*/ 16648 w 32612"/>
                <a:gd name="connsiteY16" fmla="*/ 0 h 51183"/>
                <a:gd name="connsiteX17" fmla="*/ 22619 w 32612"/>
                <a:gd name="connsiteY17" fmla="*/ 936 h 51183"/>
                <a:gd name="connsiteX18" fmla="*/ 27679 w 32612"/>
                <a:gd name="connsiteY18" fmla="*/ 3618 h 51183"/>
                <a:gd name="connsiteX19" fmla="*/ 31196 w 32612"/>
                <a:gd name="connsiteY19" fmla="*/ 8071 h 51183"/>
                <a:gd name="connsiteX20" fmla="*/ 32486 w 32612"/>
                <a:gd name="connsiteY20" fmla="*/ 14244 h 51183"/>
                <a:gd name="connsiteX21" fmla="*/ 31854 w 32612"/>
                <a:gd name="connsiteY21" fmla="*/ 18697 h 51183"/>
                <a:gd name="connsiteX22" fmla="*/ 30133 w 32612"/>
                <a:gd name="connsiteY22" fmla="*/ 22594 h 51183"/>
                <a:gd name="connsiteX23" fmla="*/ 27603 w 32612"/>
                <a:gd name="connsiteY23" fmla="*/ 26085 h 51183"/>
                <a:gd name="connsiteX24" fmla="*/ 24466 w 32612"/>
                <a:gd name="connsiteY24" fmla="*/ 29374 h 51183"/>
                <a:gd name="connsiteX25" fmla="*/ 8197 w 32612"/>
                <a:gd name="connsiteY25" fmla="*/ 45238 h 51183"/>
                <a:gd name="connsiteX26" fmla="*/ 32613 w 32612"/>
                <a:gd name="connsiteY26" fmla="*/ 45238 h 5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612" h="51183">
                  <a:moveTo>
                    <a:pt x="32613" y="51184"/>
                  </a:moveTo>
                  <a:lnTo>
                    <a:pt x="0" y="51184"/>
                  </a:lnTo>
                  <a:lnTo>
                    <a:pt x="0" y="44732"/>
                  </a:lnTo>
                  <a:lnTo>
                    <a:pt x="19962" y="24921"/>
                  </a:lnTo>
                  <a:cubicBezTo>
                    <a:pt x="21420" y="23427"/>
                    <a:pt x="22725" y="21792"/>
                    <a:pt x="23859" y="20038"/>
                  </a:cubicBezTo>
                  <a:cubicBezTo>
                    <a:pt x="24947" y="18323"/>
                    <a:pt x="25509" y="16326"/>
                    <a:pt x="25478" y="14295"/>
                  </a:cubicBezTo>
                  <a:cubicBezTo>
                    <a:pt x="25500" y="13069"/>
                    <a:pt x="25259" y="11852"/>
                    <a:pt x="24770" y="10728"/>
                  </a:cubicBezTo>
                  <a:cubicBezTo>
                    <a:pt x="24334" y="9695"/>
                    <a:pt x="23688" y="8764"/>
                    <a:pt x="22872" y="7995"/>
                  </a:cubicBezTo>
                  <a:cubicBezTo>
                    <a:pt x="22047" y="7245"/>
                    <a:pt x="21085" y="6661"/>
                    <a:pt x="20038" y="6275"/>
                  </a:cubicBezTo>
                  <a:cubicBezTo>
                    <a:pt x="18928" y="5867"/>
                    <a:pt x="17754" y="5661"/>
                    <a:pt x="16572" y="5667"/>
                  </a:cubicBezTo>
                  <a:cubicBezTo>
                    <a:pt x="14212" y="5602"/>
                    <a:pt x="11931" y="6518"/>
                    <a:pt x="10272" y="8198"/>
                  </a:cubicBezTo>
                  <a:cubicBezTo>
                    <a:pt x="8589" y="9891"/>
                    <a:pt x="7497" y="12083"/>
                    <a:pt x="7160" y="14447"/>
                  </a:cubicBezTo>
                  <a:lnTo>
                    <a:pt x="430" y="13308"/>
                  </a:lnTo>
                  <a:cubicBezTo>
                    <a:pt x="699" y="11455"/>
                    <a:pt x="1317" y="9669"/>
                    <a:pt x="2252" y="8046"/>
                  </a:cubicBezTo>
                  <a:cubicBezTo>
                    <a:pt x="3156" y="6434"/>
                    <a:pt x="4338" y="4995"/>
                    <a:pt x="5743" y="3795"/>
                  </a:cubicBezTo>
                  <a:cubicBezTo>
                    <a:pt x="7200" y="2582"/>
                    <a:pt x="8862" y="1639"/>
                    <a:pt x="10652" y="1012"/>
                  </a:cubicBezTo>
                  <a:cubicBezTo>
                    <a:pt x="12578" y="336"/>
                    <a:pt x="14606" y="-6"/>
                    <a:pt x="16648" y="0"/>
                  </a:cubicBezTo>
                  <a:cubicBezTo>
                    <a:pt x="18675" y="0"/>
                    <a:pt x="20689" y="316"/>
                    <a:pt x="22619" y="936"/>
                  </a:cubicBezTo>
                  <a:cubicBezTo>
                    <a:pt x="24456" y="1511"/>
                    <a:pt x="26172" y="2420"/>
                    <a:pt x="27679" y="3618"/>
                  </a:cubicBezTo>
                  <a:cubicBezTo>
                    <a:pt x="29164" y="4826"/>
                    <a:pt x="30365" y="6346"/>
                    <a:pt x="31196" y="8071"/>
                  </a:cubicBezTo>
                  <a:cubicBezTo>
                    <a:pt x="32087" y="10005"/>
                    <a:pt x="32528" y="12116"/>
                    <a:pt x="32486" y="14244"/>
                  </a:cubicBezTo>
                  <a:cubicBezTo>
                    <a:pt x="32503" y="15752"/>
                    <a:pt x="32290" y="17254"/>
                    <a:pt x="31854" y="18697"/>
                  </a:cubicBezTo>
                  <a:cubicBezTo>
                    <a:pt x="31433" y="20058"/>
                    <a:pt x="30855" y="21366"/>
                    <a:pt x="30133" y="22594"/>
                  </a:cubicBezTo>
                  <a:cubicBezTo>
                    <a:pt x="29397" y="23831"/>
                    <a:pt x="28550" y="25000"/>
                    <a:pt x="27603" y="26085"/>
                  </a:cubicBezTo>
                  <a:cubicBezTo>
                    <a:pt x="26591" y="27198"/>
                    <a:pt x="25554" y="28286"/>
                    <a:pt x="24466" y="29374"/>
                  </a:cubicBezTo>
                  <a:lnTo>
                    <a:pt x="8197" y="45238"/>
                  </a:lnTo>
                  <a:lnTo>
                    <a:pt x="32613" y="45238"/>
                  </a:lnTo>
                  <a:close/>
                </a:path>
              </a:pathLst>
            </a:custGeom>
            <a:solidFill>
              <a:schemeClr val="bg1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99288FF3-DFCE-5993-39E9-DB36B635845B}"/>
              </a:ext>
            </a:extLst>
          </p:cNvPr>
          <p:cNvGrpSpPr>
            <a:grpSpLocks noChangeAspect="1"/>
          </p:cNvGrpSpPr>
          <p:nvPr/>
        </p:nvGrpSpPr>
        <p:grpSpPr>
          <a:xfrm>
            <a:off x="10457358" y="2303203"/>
            <a:ext cx="427303" cy="380965"/>
            <a:chOff x="8699298" y="2726483"/>
            <a:chExt cx="327353" cy="327339"/>
          </a:xfrm>
          <a:solidFill>
            <a:srgbClr val="00AEEF"/>
          </a:solidFill>
        </p:grpSpPr>
        <p:sp>
          <p:nvSpPr>
            <p:cNvPr id="278" name="Freeform 201">
              <a:extLst>
                <a:ext uri="{FF2B5EF4-FFF2-40B4-BE49-F238E27FC236}">
                  <a16:creationId xmlns:a16="http://schemas.microsoft.com/office/drawing/2014/main" id="{27726CAE-DBB7-8C81-DC25-D8553F03D996}"/>
                </a:ext>
              </a:extLst>
            </p:cNvPr>
            <p:cNvSpPr/>
            <p:nvPr/>
          </p:nvSpPr>
          <p:spPr>
            <a:xfrm>
              <a:off x="8699298" y="2726483"/>
              <a:ext cx="327353" cy="327339"/>
            </a:xfrm>
            <a:custGeom>
              <a:avLst/>
              <a:gdLst>
                <a:gd name="connsiteX0" fmla="*/ 321707 w 327353"/>
                <a:gd name="connsiteY0" fmla="*/ 299418 h 327339"/>
                <a:gd name="connsiteX1" fmla="*/ 277971 w 327353"/>
                <a:gd name="connsiteY1" fmla="*/ 299418 h 327339"/>
                <a:gd name="connsiteX2" fmla="*/ 277971 w 327353"/>
                <a:gd name="connsiteY2" fmla="*/ 22285 h 327339"/>
                <a:gd name="connsiteX3" fmla="*/ 272970 w 327353"/>
                <a:gd name="connsiteY3" fmla="*/ 16686 h 327339"/>
                <a:gd name="connsiteX4" fmla="*/ 125228 w 327353"/>
                <a:gd name="connsiteY4" fmla="*/ 34 h 327339"/>
                <a:gd name="connsiteX5" fmla="*/ 119007 w 327353"/>
                <a:gd name="connsiteY5" fmla="*/ 4986 h 327339"/>
                <a:gd name="connsiteX6" fmla="*/ 119007 w 327353"/>
                <a:gd name="connsiteY6" fmla="*/ 5632 h 327339"/>
                <a:gd name="connsiteX7" fmla="*/ 119007 w 327353"/>
                <a:gd name="connsiteY7" fmla="*/ 16686 h 327339"/>
                <a:gd name="connsiteX8" fmla="*/ 55029 w 327353"/>
                <a:gd name="connsiteY8" fmla="*/ 16686 h 327339"/>
                <a:gd name="connsiteX9" fmla="*/ 49407 w 327353"/>
                <a:gd name="connsiteY9" fmla="*/ 22309 h 327339"/>
                <a:gd name="connsiteX10" fmla="*/ 49407 w 327353"/>
                <a:gd name="connsiteY10" fmla="*/ 299418 h 327339"/>
                <a:gd name="connsiteX11" fmla="*/ 5623 w 327353"/>
                <a:gd name="connsiteY11" fmla="*/ 299418 h 327339"/>
                <a:gd name="connsiteX12" fmla="*/ 0 w 327353"/>
                <a:gd name="connsiteY12" fmla="*/ 305041 h 327339"/>
                <a:gd name="connsiteX13" fmla="*/ 5623 w 327353"/>
                <a:gd name="connsiteY13" fmla="*/ 310663 h 327339"/>
                <a:gd name="connsiteX14" fmla="*/ 118959 w 327353"/>
                <a:gd name="connsiteY14" fmla="*/ 310663 h 327339"/>
                <a:gd name="connsiteX15" fmla="*/ 118959 w 327353"/>
                <a:gd name="connsiteY15" fmla="*/ 321717 h 327339"/>
                <a:gd name="connsiteX16" fmla="*/ 124582 w 327353"/>
                <a:gd name="connsiteY16" fmla="*/ 327340 h 327339"/>
                <a:gd name="connsiteX17" fmla="*/ 125228 w 327353"/>
                <a:gd name="connsiteY17" fmla="*/ 327340 h 327339"/>
                <a:gd name="connsiteX18" fmla="*/ 272659 w 327353"/>
                <a:gd name="connsiteY18" fmla="*/ 310591 h 327339"/>
                <a:gd name="connsiteX19" fmla="*/ 321731 w 327353"/>
                <a:gd name="connsiteY19" fmla="*/ 310591 h 327339"/>
                <a:gd name="connsiteX20" fmla="*/ 327354 w 327353"/>
                <a:gd name="connsiteY20" fmla="*/ 304969 h 327339"/>
                <a:gd name="connsiteX21" fmla="*/ 321731 w 327353"/>
                <a:gd name="connsiteY21" fmla="*/ 299346 h 327339"/>
                <a:gd name="connsiteX22" fmla="*/ 60628 w 327353"/>
                <a:gd name="connsiteY22" fmla="*/ 27931 h 327339"/>
                <a:gd name="connsiteX23" fmla="*/ 118959 w 327353"/>
                <a:gd name="connsiteY23" fmla="*/ 27931 h 327339"/>
                <a:gd name="connsiteX24" fmla="*/ 118959 w 327353"/>
                <a:gd name="connsiteY24" fmla="*/ 42287 h 327339"/>
                <a:gd name="connsiteX25" fmla="*/ 80678 w 327353"/>
                <a:gd name="connsiteY25" fmla="*/ 42287 h 327339"/>
                <a:gd name="connsiteX26" fmla="*/ 75055 w 327353"/>
                <a:gd name="connsiteY26" fmla="*/ 47909 h 327339"/>
                <a:gd name="connsiteX27" fmla="*/ 75055 w 327353"/>
                <a:gd name="connsiteY27" fmla="*/ 299418 h 327339"/>
                <a:gd name="connsiteX28" fmla="*/ 60700 w 327353"/>
                <a:gd name="connsiteY28" fmla="*/ 299418 h 327339"/>
                <a:gd name="connsiteX29" fmla="*/ 86324 w 327353"/>
                <a:gd name="connsiteY29" fmla="*/ 299418 h 327339"/>
                <a:gd name="connsiteX30" fmla="*/ 86324 w 327353"/>
                <a:gd name="connsiteY30" fmla="*/ 53628 h 327339"/>
                <a:gd name="connsiteX31" fmla="*/ 118959 w 327353"/>
                <a:gd name="connsiteY31" fmla="*/ 53628 h 327339"/>
                <a:gd name="connsiteX32" fmla="*/ 118959 w 327353"/>
                <a:gd name="connsiteY32" fmla="*/ 299418 h 327339"/>
                <a:gd name="connsiteX33" fmla="*/ 130205 w 327353"/>
                <a:gd name="connsiteY33" fmla="*/ 11925 h 327339"/>
                <a:gd name="connsiteX34" fmla="*/ 266725 w 327353"/>
                <a:gd name="connsiteY34" fmla="*/ 27333 h 327339"/>
                <a:gd name="connsiteX35" fmla="*/ 266725 w 327353"/>
                <a:gd name="connsiteY35" fmla="*/ 300088 h 327339"/>
                <a:gd name="connsiteX36" fmla="*/ 130205 w 327353"/>
                <a:gd name="connsiteY36" fmla="*/ 315520 h 32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7353" h="327339">
                  <a:moveTo>
                    <a:pt x="321707" y="299418"/>
                  </a:moveTo>
                  <a:lnTo>
                    <a:pt x="277971" y="299418"/>
                  </a:lnTo>
                  <a:lnTo>
                    <a:pt x="277971" y="22285"/>
                  </a:lnTo>
                  <a:cubicBezTo>
                    <a:pt x="277965" y="19420"/>
                    <a:pt x="275816" y="17014"/>
                    <a:pt x="272970" y="16686"/>
                  </a:cubicBezTo>
                  <a:lnTo>
                    <a:pt x="125228" y="34"/>
                  </a:lnTo>
                  <a:cubicBezTo>
                    <a:pt x="122146" y="-303"/>
                    <a:pt x="119370" y="1908"/>
                    <a:pt x="119007" y="4986"/>
                  </a:cubicBezTo>
                  <a:lnTo>
                    <a:pt x="119007" y="5632"/>
                  </a:lnTo>
                  <a:lnTo>
                    <a:pt x="119007" y="16686"/>
                  </a:lnTo>
                  <a:lnTo>
                    <a:pt x="55029" y="16686"/>
                  </a:lnTo>
                  <a:cubicBezTo>
                    <a:pt x="51924" y="16686"/>
                    <a:pt x="49407" y="19204"/>
                    <a:pt x="49407" y="22309"/>
                  </a:cubicBezTo>
                  <a:lnTo>
                    <a:pt x="49407" y="299418"/>
                  </a:lnTo>
                  <a:lnTo>
                    <a:pt x="5623" y="299418"/>
                  </a:lnTo>
                  <a:cubicBezTo>
                    <a:pt x="2517" y="299418"/>
                    <a:pt x="0" y="301935"/>
                    <a:pt x="0" y="305041"/>
                  </a:cubicBezTo>
                  <a:cubicBezTo>
                    <a:pt x="0" y="308146"/>
                    <a:pt x="2517" y="310663"/>
                    <a:pt x="5623" y="310663"/>
                  </a:cubicBezTo>
                  <a:lnTo>
                    <a:pt x="118959" y="310663"/>
                  </a:lnTo>
                  <a:lnTo>
                    <a:pt x="118959" y="321717"/>
                  </a:lnTo>
                  <a:cubicBezTo>
                    <a:pt x="118959" y="324822"/>
                    <a:pt x="121477" y="327340"/>
                    <a:pt x="124582" y="327340"/>
                  </a:cubicBezTo>
                  <a:lnTo>
                    <a:pt x="125228" y="327340"/>
                  </a:lnTo>
                  <a:lnTo>
                    <a:pt x="272659" y="310591"/>
                  </a:lnTo>
                  <a:lnTo>
                    <a:pt x="321731" y="310591"/>
                  </a:lnTo>
                  <a:cubicBezTo>
                    <a:pt x="324836" y="310591"/>
                    <a:pt x="327354" y="308074"/>
                    <a:pt x="327354" y="304969"/>
                  </a:cubicBezTo>
                  <a:cubicBezTo>
                    <a:pt x="327354" y="301864"/>
                    <a:pt x="324836" y="299346"/>
                    <a:pt x="321731" y="299346"/>
                  </a:cubicBezTo>
                  <a:close/>
                  <a:moveTo>
                    <a:pt x="60628" y="27931"/>
                  </a:moveTo>
                  <a:lnTo>
                    <a:pt x="118959" y="27931"/>
                  </a:lnTo>
                  <a:lnTo>
                    <a:pt x="118959" y="42287"/>
                  </a:lnTo>
                  <a:lnTo>
                    <a:pt x="80678" y="42287"/>
                  </a:lnTo>
                  <a:cubicBezTo>
                    <a:pt x="77573" y="42287"/>
                    <a:pt x="75055" y="44804"/>
                    <a:pt x="75055" y="47909"/>
                  </a:cubicBezTo>
                  <a:lnTo>
                    <a:pt x="75055" y="299418"/>
                  </a:lnTo>
                  <a:lnTo>
                    <a:pt x="60700" y="299418"/>
                  </a:lnTo>
                  <a:close/>
                  <a:moveTo>
                    <a:pt x="86324" y="299418"/>
                  </a:moveTo>
                  <a:lnTo>
                    <a:pt x="86324" y="53628"/>
                  </a:lnTo>
                  <a:lnTo>
                    <a:pt x="118959" y="53628"/>
                  </a:lnTo>
                  <a:lnTo>
                    <a:pt x="118959" y="299418"/>
                  </a:lnTo>
                  <a:close/>
                  <a:moveTo>
                    <a:pt x="130205" y="11925"/>
                  </a:moveTo>
                  <a:lnTo>
                    <a:pt x="266725" y="27333"/>
                  </a:lnTo>
                  <a:lnTo>
                    <a:pt x="266725" y="300088"/>
                  </a:lnTo>
                  <a:lnTo>
                    <a:pt x="130205" y="315520"/>
                  </a:ln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  <p:sp>
          <p:nvSpPr>
            <p:cNvPr id="279" name="Freeform 202">
              <a:extLst>
                <a:ext uri="{FF2B5EF4-FFF2-40B4-BE49-F238E27FC236}">
                  <a16:creationId xmlns:a16="http://schemas.microsoft.com/office/drawing/2014/main" id="{6B5D4FF3-14CB-A241-D0DE-AAEC81F050B6}"/>
                </a:ext>
              </a:extLst>
            </p:cNvPr>
            <p:cNvSpPr/>
            <p:nvPr/>
          </p:nvSpPr>
          <p:spPr>
            <a:xfrm>
              <a:off x="8836991" y="2873422"/>
              <a:ext cx="33496" cy="33496"/>
            </a:xfrm>
            <a:custGeom>
              <a:avLst/>
              <a:gdLst>
                <a:gd name="connsiteX0" fmla="*/ 16748 w 33496"/>
                <a:gd name="connsiteY0" fmla="*/ 0 h 33496"/>
                <a:gd name="connsiteX1" fmla="*/ 0 w 33496"/>
                <a:gd name="connsiteY1" fmla="*/ 16748 h 33496"/>
                <a:gd name="connsiteX2" fmla="*/ 16748 w 33496"/>
                <a:gd name="connsiteY2" fmla="*/ 33496 h 33496"/>
                <a:gd name="connsiteX3" fmla="*/ 33496 w 33496"/>
                <a:gd name="connsiteY3" fmla="*/ 16748 h 33496"/>
                <a:gd name="connsiteX4" fmla="*/ 33496 w 33496"/>
                <a:gd name="connsiteY4" fmla="*/ 16748 h 33496"/>
                <a:gd name="connsiteX5" fmla="*/ 16748 w 33496"/>
                <a:gd name="connsiteY5" fmla="*/ 0 h 33496"/>
                <a:gd name="connsiteX6" fmla="*/ 16748 w 33496"/>
                <a:gd name="connsiteY6" fmla="*/ 22227 h 33496"/>
                <a:gd name="connsiteX7" fmla="*/ 11221 w 33496"/>
                <a:gd name="connsiteY7" fmla="*/ 16748 h 33496"/>
                <a:gd name="connsiteX8" fmla="*/ 16700 w 33496"/>
                <a:gd name="connsiteY8" fmla="*/ 11221 h 33496"/>
                <a:gd name="connsiteX9" fmla="*/ 22227 w 33496"/>
                <a:gd name="connsiteY9" fmla="*/ 16700 h 33496"/>
                <a:gd name="connsiteX10" fmla="*/ 22227 w 33496"/>
                <a:gd name="connsiteY10" fmla="*/ 16724 h 33496"/>
                <a:gd name="connsiteX11" fmla="*/ 16772 w 33496"/>
                <a:gd name="connsiteY11" fmla="*/ 22227 h 33496"/>
                <a:gd name="connsiteX12" fmla="*/ 16748 w 33496"/>
                <a:gd name="connsiteY12" fmla="*/ 22227 h 3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96" h="33496">
                  <a:moveTo>
                    <a:pt x="16748" y="0"/>
                  </a:moveTo>
                  <a:cubicBezTo>
                    <a:pt x="7498" y="0"/>
                    <a:pt x="0" y="7498"/>
                    <a:pt x="0" y="16748"/>
                  </a:cubicBezTo>
                  <a:cubicBezTo>
                    <a:pt x="0" y="25998"/>
                    <a:pt x="7498" y="33496"/>
                    <a:pt x="16748" y="33496"/>
                  </a:cubicBezTo>
                  <a:cubicBezTo>
                    <a:pt x="25998" y="33496"/>
                    <a:pt x="33496" y="25998"/>
                    <a:pt x="33496" y="16748"/>
                  </a:cubicBezTo>
                  <a:lnTo>
                    <a:pt x="33496" y="16748"/>
                  </a:lnTo>
                  <a:cubicBezTo>
                    <a:pt x="33496" y="7498"/>
                    <a:pt x="25998" y="0"/>
                    <a:pt x="16748" y="0"/>
                  </a:cubicBezTo>
                  <a:close/>
                  <a:moveTo>
                    <a:pt x="16748" y="22227"/>
                  </a:moveTo>
                  <a:cubicBezTo>
                    <a:pt x="13709" y="22240"/>
                    <a:pt x="11234" y="19787"/>
                    <a:pt x="11221" y="16748"/>
                  </a:cubicBezTo>
                  <a:cubicBezTo>
                    <a:pt x="11208" y="13709"/>
                    <a:pt x="13661" y="11235"/>
                    <a:pt x="16700" y="11221"/>
                  </a:cubicBezTo>
                  <a:cubicBezTo>
                    <a:pt x="19739" y="11208"/>
                    <a:pt x="22214" y="13661"/>
                    <a:pt x="22227" y="16700"/>
                  </a:cubicBezTo>
                  <a:cubicBezTo>
                    <a:pt x="22227" y="16708"/>
                    <a:pt x="22227" y="16716"/>
                    <a:pt x="22227" y="16724"/>
                  </a:cubicBezTo>
                  <a:cubicBezTo>
                    <a:pt x="22240" y="19750"/>
                    <a:pt x="19798" y="22214"/>
                    <a:pt x="16772" y="22227"/>
                  </a:cubicBezTo>
                  <a:cubicBezTo>
                    <a:pt x="16764" y="22227"/>
                    <a:pt x="16756" y="22227"/>
                    <a:pt x="16748" y="22227"/>
                  </a:cubicBez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</p:grpSp>
      <p:sp>
        <p:nvSpPr>
          <p:cNvPr id="296" name="Oval 295">
            <a:extLst>
              <a:ext uri="{FF2B5EF4-FFF2-40B4-BE49-F238E27FC236}">
                <a16:creationId xmlns:a16="http://schemas.microsoft.com/office/drawing/2014/main" id="{DEA77468-0125-A68C-ADC5-230F946DC5E3}"/>
              </a:ext>
            </a:extLst>
          </p:cNvPr>
          <p:cNvSpPr/>
          <p:nvPr/>
        </p:nvSpPr>
        <p:spPr>
          <a:xfrm>
            <a:off x="6917762" y="4714875"/>
            <a:ext cx="488378" cy="47799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D65CC3B-3DAC-DB29-325E-5EE654F8ECD0}"/>
              </a:ext>
            </a:extLst>
          </p:cNvPr>
          <p:cNvGrpSpPr>
            <a:grpSpLocks noChangeAspect="1"/>
          </p:cNvGrpSpPr>
          <p:nvPr/>
        </p:nvGrpSpPr>
        <p:grpSpPr>
          <a:xfrm>
            <a:off x="10467165" y="2842753"/>
            <a:ext cx="427303" cy="380965"/>
            <a:chOff x="8699298" y="2726483"/>
            <a:chExt cx="327353" cy="327339"/>
          </a:xfrm>
          <a:solidFill>
            <a:srgbClr val="00AEEF"/>
          </a:solidFill>
        </p:grpSpPr>
        <p:sp>
          <p:nvSpPr>
            <p:cNvPr id="41" name="Freeform 201">
              <a:extLst>
                <a:ext uri="{FF2B5EF4-FFF2-40B4-BE49-F238E27FC236}">
                  <a16:creationId xmlns:a16="http://schemas.microsoft.com/office/drawing/2014/main" id="{2378E8E2-ECA2-F30B-F0EE-D100C30609D5}"/>
                </a:ext>
              </a:extLst>
            </p:cNvPr>
            <p:cNvSpPr/>
            <p:nvPr/>
          </p:nvSpPr>
          <p:spPr>
            <a:xfrm>
              <a:off x="8699298" y="2726483"/>
              <a:ext cx="327353" cy="327339"/>
            </a:xfrm>
            <a:custGeom>
              <a:avLst/>
              <a:gdLst>
                <a:gd name="connsiteX0" fmla="*/ 321707 w 327353"/>
                <a:gd name="connsiteY0" fmla="*/ 299418 h 327339"/>
                <a:gd name="connsiteX1" fmla="*/ 277971 w 327353"/>
                <a:gd name="connsiteY1" fmla="*/ 299418 h 327339"/>
                <a:gd name="connsiteX2" fmla="*/ 277971 w 327353"/>
                <a:gd name="connsiteY2" fmla="*/ 22285 h 327339"/>
                <a:gd name="connsiteX3" fmla="*/ 272970 w 327353"/>
                <a:gd name="connsiteY3" fmla="*/ 16686 h 327339"/>
                <a:gd name="connsiteX4" fmla="*/ 125228 w 327353"/>
                <a:gd name="connsiteY4" fmla="*/ 34 h 327339"/>
                <a:gd name="connsiteX5" fmla="*/ 119007 w 327353"/>
                <a:gd name="connsiteY5" fmla="*/ 4986 h 327339"/>
                <a:gd name="connsiteX6" fmla="*/ 119007 w 327353"/>
                <a:gd name="connsiteY6" fmla="*/ 5632 h 327339"/>
                <a:gd name="connsiteX7" fmla="*/ 119007 w 327353"/>
                <a:gd name="connsiteY7" fmla="*/ 16686 h 327339"/>
                <a:gd name="connsiteX8" fmla="*/ 55029 w 327353"/>
                <a:gd name="connsiteY8" fmla="*/ 16686 h 327339"/>
                <a:gd name="connsiteX9" fmla="*/ 49407 w 327353"/>
                <a:gd name="connsiteY9" fmla="*/ 22309 h 327339"/>
                <a:gd name="connsiteX10" fmla="*/ 49407 w 327353"/>
                <a:gd name="connsiteY10" fmla="*/ 299418 h 327339"/>
                <a:gd name="connsiteX11" fmla="*/ 5623 w 327353"/>
                <a:gd name="connsiteY11" fmla="*/ 299418 h 327339"/>
                <a:gd name="connsiteX12" fmla="*/ 0 w 327353"/>
                <a:gd name="connsiteY12" fmla="*/ 305041 h 327339"/>
                <a:gd name="connsiteX13" fmla="*/ 5623 w 327353"/>
                <a:gd name="connsiteY13" fmla="*/ 310663 h 327339"/>
                <a:gd name="connsiteX14" fmla="*/ 118959 w 327353"/>
                <a:gd name="connsiteY14" fmla="*/ 310663 h 327339"/>
                <a:gd name="connsiteX15" fmla="*/ 118959 w 327353"/>
                <a:gd name="connsiteY15" fmla="*/ 321717 h 327339"/>
                <a:gd name="connsiteX16" fmla="*/ 124582 w 327353"/>
                <a:gd name="connsiteY16" fmla="*/ 327340 h 327339"/>
                <a:gd name="connsiteX17" fmla="*/ 125228 w 327353"/>
                <a:gd name="connsiteY17" fmla="*/ 327340 h 327339"/>
                <a:gd name="connsiteX18" fmla="*/ 272659 w 327353"/>
                <a:gd name="connsiteY18" fmla="*/ 310591 h 327339"/>
                <a:gd name="connsiteX19" fmla="*/ 321731 w 327353"/>
                <a:gd name="connsiteY19" fmla="*/ 310591 h 327339"/>
                <a:gd name="connsiteX20" fmla="*/ 327354 w 327353"/>
                <a:gd name="connsiteY20" fmla="*/ 304969 h 327339"/>
                <a:gd name="connsiteX21" fmla="*/ 321731 w 327353"/>
                <a:gd name="connsiteY21" fmla="*/ 299346 h 327339"/>
                <a:gd name="connsiteX22" fmla="*/ 60628 w 327353"/>
                <a:gd name="connsiteY22" fmla="*/ 27931 h 327339"/>
                <a:gd name="connsiteX23" fmla="*/ 118959 w 327353"/>
                <a:gd name="connsiteY23" fmla="*/ 27931 h 327339"/>
                <a:gd name="connsiteX24" fmla="*/ 118959 w 327353"/>
                <a:gd name="connsiteY24" fmla="*/ 42287 h 327339"/>
                <a:gd name="connsiteX25" fmla="*/ 80678 w 327353"/>
                <a:gd name="connsiteY25" fmla="*/ 42287 h 327339"/>
                <a:gd name="connsiteX26" fmla="*/ 75055 w 327353"/>
                <a:gd name="connsiteY26" fmla="*/ 47909 h 327339"/>
                <a:gd name="connsiteX27" fmla="*/ 75055 w 327353"/>
                <a:gd name="connsiteY27" fmla="*/ 299418 h 327339"/>
                <a:gd name="connsiteX28" fmla="*/ 60700 w 327353"/>
                <a:gd name="connsiteY28" fmla="*/ 299418 h 327339"/>
                <a:gd name="connsiteX29" fmla="*/ 86324 w 327353"/>
                <a:gd name="connsiteY29" fmla="*/ 299418 h 327339"/>
                <a:gd name="connsiteX30" fmla="*/ 86324 w 327353"/>
                <a:gd name="connsiteY30" fmla="*/ 53628 h 327339"/>
                <a:gd name="connsiteX31" fmla="*/ 118959 w 327353"/>
                <a:gd name="connsiteY31" fmla="*/ 53628 h 327339"/>
                <a:gd name="connsiteX32" fmla="*/ 118959 w 327353"/>
                <a:gd name="connsiteY32" fmla="*/ 299418 h 327339"/>
                <a:gd name="connsiteX33" fmla="*/ 130205 w 327353"/>
                <a:gd name="connsiteY33" fmla="*/ 11925 h 327339"/>
                <a:gd name="connsiteX34" fmla="*/ 266725 w 327353"/>
                <a:gd name="connsiteY34" fmla="*/ 27333 h 327339"/>
                <a:gd name="connsiteX35" fmla="*/ 266725 w 327353"/>
                <a:gd name="connsiteY35" fmla="*/ 300088 h 327339"/>
                <a:gd name="connsiteX36" fmla="*/ 130205 w 327353"/>
                <a:gd name="connsiteY36" fmla="*/ 315520 h 32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7353" h="327339">
                  <a:moveTo>
                    <a:pt x="321707" y="299418"/>
                  </a:moveTo>
                  <a:lnTo>
                    <a:pt x="277971" y="299418"/>
                  </a:lnTo>
                  <a:lnTo>
                    <a:pt x="277971" y="22285"/>
                  </a:lnTo>
                  <a:cubicBezTo>
                    <a:pt x="277965" y="19420"/>
                    <a:pt x="275816" y="17014"/>
                    <a:pt x="272970" y="16686"/>
                  </a:cubicBezTo>
                  <a:lnTo>
                    <a:pt x="125228" y="34"/>
                  </a:lnTo>
                  <a:cubicBezTo>
                    <a:pt x="122146" y="-303"/>
                    <a:pt x="119370" y="1908"/>
                    <a:pt x="119007" y="4986"/>
                  </a:cubicBezTo>
                  <a:lnTo>
                    <a:pt x="119007" y="5632"/>
                  </a:lnTo>
                  <a:lnTo>
                    <a:pt x="119007" y="16686"/>
                  </a:lnTo>
                  <a:lnTo>
                    <a:pt x="55029" y="16686"/>
                  </a:lnTo>
                  <a:cubicBezTo>
                    <a:pt x="51924" y="16686"/>
                    <a:pt x="49407" y="19204"/>
                    <a:pt x="49407" y="22309"/>
                  </a:cubicBezTo>
                  <a:lnTo>
                    <a:pt x="49407" y="299418"/>
                  </a:lnTo>
                  <a:lnTo>
                    <a:pt x="5623" y="299418"/>
                  </a:lnTo>
                  <a:cubicBezTo>
                    <a:pt x="2517" y="299418"/>
                    <a:pt x="0" y="301935"/>
                    <a:pt x="0" y="305041"/>
                  </a:cubicBezTo>
                  <a:cubicBezTo>
                    <a:pt x="0" y="308146"/>
                    <a:pt x="2517" y="310663"/>
                    <a:pt x="5623" y="310663"/>
                  </a:cubicBezTo>
                  <a:lnTo>
                    <a:pt x="118959" y="310663"/>
                  </a:lnTo>
                  <a:lnTo>
                    <a:pt x="118959" y="321717"/>
                  </a:lnTo>
                  <a:cubicBezTo>
                    <a:pt x="118959" y="324822"/>
                    <a:pt x="121477" y="327340"/>
                    <a:pt x="124582" y="327340"/>
                  </a:cubicBezTo>
                  <a:lnTo>
                    <a:pt x="125228" y="327340"/>
                  </a:lnTo>
                  <a:lnTo>
                    <a:pt x="272659" y="310591"/>
                  </a:lnTo>
                  <a:lnTo>
                    <a:pt x="321731" y="310591"/>
                  </a:lnTo>
                  <a:cubicBezTo>
                    <a:pt x="324836" y="310591"/>
                    <a:pt x="327354" y="308074"/>
                    <a:pt x="327354" y="304969"/>
                  </a:cubicBezTo>
                  <a:cubicBezTo>
                    <a:pt x="327354" y="301864"/>
                    <a:pt x="324836" y="299346"/>
                    <a:pt x="321731" y="299346"/>
                  </a:cubicBezTo>
                  <a:close/>
                  <a:moveTo>
                    <a:pt x="60628" y="27931"/>
                  </a:moveTo>
                  <a:lnTo>
                    <a:pt x="118959" y="27931"/>
                  </a:lnTo>
                  <a:lnTo>
                    <a:pt x="118959" y="42287"/>
                  </a:lnTo>
                  <a:lnTo>
                    <a:pt x="80678" y="42287"/>
                  </a:lnTo>
                  <a:cubicBezTo>
                    <a:pt x="77573" y="42287"/>
                    <a:pt x="75055" y="44804"/>
                    <a:pt x="75055" y="47909"/>
                  </a:cubicBezTo>
                  <a:lnTo>
                    <a:pt x="75055" y="299418"/>
                  </a:lnTo>
                  <a:lnTo>
                    <a:pt x="60700" y="299418"/>
                  </a:lnTo>
                  <a:close/>
                  <a:moveTo>
                    <a:pt x="86324" y="299418"/>
                  </a:moveTo>
                  <a:lnTo>
                    <a:pt x="86324" y="53628"/>
                  </a:lnTo>
                  <a:lnTo>
                    <a:pt x="118959" y="53628"/>
                  </a:lnTo>
                  <a:lnTo>
                    <a:pt x="118959" y="299418"/>
                  </a:lnTo>
                  <a:close/>
                  <a:moveTo>
                    <a:pt x="130205" y="11925"/>
                  </a:moveTo>
                  <a:lnTo>
                    <a:pt x="266725" y="27333"/>
                  </a:lnTo>
                  <a:lnTo>
                    <a:pt x="266725" y="300088"/>
                  </a:lnTo>
                  <a:lnTo>
                    <a:pt x="130205" y="315520"/>
                  </a:ln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  <p:sp>
          <p:nvSpPr>
            <p:cNvPr id="42" name="Freeform 202">
              <a:extLst>
                <a:ext uri="{FF2B5EF4-FFF2-40B4-BE49-F238E27FC236}">
                  <a16:creationId xmlns:a16="http://schemas.microsoft.com/office/drawing/2014/main" id="{DD07F302-F80E-00C9-7B52-017C0C0F775A}"/>
                </a:ext>
              </a:extLst>
            </p:cNvPr>
            <p:cNvSpPr/>
            <p:nvPr/>
          </p:nvSpPr>
          <p:spPr>
            <a:xfrm>
              <a:off x="8836991" y="2873422"/>
              <a:ext cx="33496" cy="33496"/>
            </a:xfrm>
            <a:custGeom>
              <a:avLst/>
              <a:gdLst>
                <a:gd name="connsiteX0" fmla="*/ 16748 w 33496"/>
                <a:gd name="connsiteY0" fmla="*/ 0 h 33496"/>
                <a:gd name="connsiteX1" fmla="*/ 0 w 33496"/>
                <a:gd name="connsiteY1" fmla="*/ 16748 h 33496"/>
                <a:gd name="connsiteX2" fmla="*/ 16748 w 33496"/>
                <a:gd name="connsiteY2" fmla="*/ 33496 h 33496"/>
                <a:gd name="connsiteX3" fmla="*/ 33496 w 33496"/>
                <a:gd name="connsiteY3" fmla="*/ 16748 h 33496"/>
                <a:gd name="connsiteX4" fmla="*/ 33496 w 33496"/>
                <a:gd name="connsiteY4" fmla="*/ 16748 h 33496"/>
                <a:gd name="connsiteX5" fmla="*/ 16748 w 33496"/>
                <a:gd name="connsiteY5" fmla="*/ 0 h 33496"/>
                <a:gd name="connsiteX6" fmla="*/ 16748 w 33496"/>
                <a:gd name="connsiteY6" fmla="*/ 22227 h 33496"/>
                <a:gd name="connsiteX7" fmla="*/ 11221 w 33496"/>
                <a:gd name="connsiteY7" fmla="*/ 16748 h 33496"/>
                <a:gd name="connsiteX8" fmla="*/ 16700 w 33496"/>
                <a:gd name="connsiteY8" fmla="*/ 11221 h 33496"/>
                <a:gd name="connsiteX9" fmla="*/ 22227 w 33496"/>
                <a:gd name="connsiteY9" fmla="*/ 16700 h 33496"/>
                <a:gd name="connsiteX10" fmla="*/ 22227 w 33496"/>
                <a:gd name="connsiteY10" fmla="*/ 16724 h 33496"/>
                <a:gd name="connsiteX11" fmla="*/ 16772 w 33496"/>
                <a:gd name="connsiteY11" fmla="*/ 22227 h 33496"/>
                <a:gd name="connsiteX12" fmla="*/ 16748 w 33496"/>
                <a:gd name="connsiteY12" fmla="*/ 22227 h 3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96" h="33496">
                  <a:moveTo>
                    <a:pt x="16748" y="0"/>
                  </a:moveTo>
                  <a:cubicBezTo>
                    <a:pt x="7498" y="0"/>
                    <a:pt x="0" y="7498"/>
                    <a:pt x="0" y="16748"/>
                  </a:cubicBezTo>
                  <a:cubicBezTo>
                    <a:pt x="0" y="25998"/>
                    <a:pt x="7498" y="33496"/>
                    <a:pt x="16748" y="33496"/>
                  </a:cubicBezTo>
                  <a:cubicBezTo>
                    <a:pt x="25998" y="33496"/>
                    <a:pt x="33496" y="25998"/>
                    <a:pt x="33496" y="16748"/>
                  </a:cubicBezTo>
                  <a:lnTo>
                    <a:pt x="33496" y="16748"/>
                  </a:lnTo>
                  <a:cubicBezTo>
                    <a:pt x="33496" y="7498"/>
                    <a:pt x="25998" y="0"/>
                    <a:pt x="16748" y="0"/>
                  </a:cubicBezTo>
                  <a:close/>
                  <a:moveTo>
                    <a:pt x="16748" y="22227"/>
                  </a:moveTo>
                  <a:cubicBezTo>
                    <a:pt x="13709" y="22240"/>
                    <a:pt x="11234" y="19787"/>
                    <a:pt x="11221" y="16748"/>
                  </a:cubicBezTo>
                  <a:cubicBezTo>
                    <a:pt x="11208" y="13709"/>
                    <a:pt x="13661" y="11235"/>
                    <a:pt x="16700" y="11221"/>
                  </a:cubicBezTo>
                  <a:cubicBezTo>
                    <a:pt x="19739" y="11208"/>
                    <a:pt x="22214" y="13661"/>
                    <a:pt x="22227" y="16700"/>
                  </a:cubicBezTo>
                  <a:cubicBezTo>
                    <a:pt x="22227" y="16708"/>
                    <a:pt x="22227" y="16716"/>
                    <a:pt x="22227" y="16724"/>
                  </a:cubicBezTo>
                  <a:cubicBezTo>
                    <a:pt x="22240" y="19750"/>
                    <a:pt x="19798" y="22214"/>
                    <a:pt x="16772" y="22227"/>
                  </a:cubicBezTo>
                  <a:cubicBezTo>
                    <a:pt x="16764" y="22227"/>
                    <a:pt x="16756" y="22227"/>
                    <a:pt x="16748" y="22227"/>
                  </a:cubicBez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A05BB35-7729-237F-D02F-D8E34B3FE486}"/>
              </a:ext>
            </a:extLst>
          </p:cNvPr>
          <p:cNvGrpSpPr>
            <a:grpSpLocks noChangeAspect="1"/>
          </p:cNvGrpSpPr>
          <p:nvPr/>
        </p:nvGrpSpPr>
        <p:grpSpPr>
          <a:xfrm>
            <a:off x="10456298" y="3382303"/>
            <a:ext cx="427303" cy="380965"/>
            <a:chOff x="8699298" y="2726483"/>
            <a:chExt cx="327353" cy="327339"/>
          </a:xfrm>
          <a:solidFill>
            <a:srgbClr val="00AEEF"/>
          </a:solidFill>
        </p:grpSpPr>
        <p:sp>
          <p:nvSpPr>
            <p:cNvPr id="58" name="Freeform 201">
              <a:extLst>
                <a:ext uri="{FF2B5EF4-FFF2-40B4-BE49-F238E27FC236}">
                  <a16:creationId xmlns:a16="http://schemas.microsoft.com/office/drawing/2014/main" id="{C9222F74-629E-82F0-7D45-0686C239F3A1}"/>
                </a:ext>
              </a:extLst>
            </p:cNvPr>
            <p:cNvSpPr/>
            <p:nvPr/>
          </p:nvSpPr>
          <p:spPr>
            <a:xfrm>
              <a:off x="8699298" y="2726483"/>
              <a:ext cx="327353" cy="327339"/>
            </a:xfrm>
            <a:custGeom>
              <a:avLst/>
              <a:gdLst>
                <a:gd name="connsiteX0" fmla="*/ 321707 w 327353"/>
                <a:gd name="connsiteY0" fmla="*/ 299418 h 327339"/>
                <a:gd name="connsiteX1" fmla="*/ 277971 w 327353"/>
                <a:gd name="connsiteY1" fmla="*/ 299418 h 327339"/>
                <a:gd name="connsiteX2" fmla="*/ 277971 w 327353"/>
                <a:gd name="connsiteY2" fmla="*/ 22285 h 327339"/>
                <a:gd name="connsiteX3" fmla="*/ 272970 w 327353"/>
                <a:gd name="connsiteY3" fmla="*/ 16686 h 327339"/>
                <a:gd name="connsiteX4" fmla="*/ 125228 w 327353"/>
                <a:gd name="connsiteY4" fmla="*/ 34 h 327339"/>
                <a:gd name="connsiteX5" fmla="*/ 119007 w 327353"/>
                <a:gd name="connsiteY5" fmla="*/ 4986 h 327339"/>
                <a:gd name="connsiteX6" fmla="*/ 119007 w 327353"/>
                <a:gd name="connsiteY6" fmla="*/ 5632 h 327339"/>
                <a:gd name="connsiteX7" fmla="*/ 119007 w 327353"/>
                <a:gd name="connsiteY7" fmla="*/ 16686 h 327339"/>
                <a:gd name="connsiteX8" fmla="*/ 55029 w 327353"/>
                <a:gd name="connsiteY8" fmla="*/ 16686 h 327339"/>
                <a:gd name="connsiteX9" fmla="*/ 49407 w 327353"/>
                <a:gd name="connsiteY9" fmla="*/ 22309 h 327339"/>
                <a:gd name="connsiteX10" fmla="*/ 49407 w 327353"/>
                <a:gd name="connsiteY10" fmla="*/ 299418 h 327339"/>
                <a:gd name="connsiteX11" fmla="*/ 5623 w 327353"/>
                <a:gd name="connsiteY11" fmla="*/ 299418 h 327339"/>
                <a:gd name="connsiteX12" fmla="*/ 0 w 327353"/>
                <a:gd name="connsiteY12" fmla="*/ 305041 h 327339"/>
                <a:gd name="connsiteX13" fmla="*/ 5623 w 327353"/>
                <a:gd name="connsiteY13" fmla="*/ 310663 h 327339"/>
                <a:gd name="connsiteX14" fmla="*/ 118959 w 327353"/>
                <a:gd name="connsiteY14" fmla="*/ 310663 h 327339"/>
                <a:gd name="connsiteX15" fmla="*/ 118959 w 327353"/>
                <a:gd name="connsiteY15" fmla="*/ 321717 h 327339"/>
                <a:gd name="connsiteX16" fmla="*/ 124582 w 327353"/>
                <a:gd name="connsiteY16" fmla="*/ 327340 h 327339"/>
                <a:gd name="connsiteX17" fmla="*/ 125228 w 327353"/>
                <a:gd name="connsiteY17" fmla="*/ 327340 h 327339"/>
                <a:gd name="connsiteX18" fmla="*/ 272659 w 327353"/>
                <a:gd name="connsiteY18" fmla="*/ 310591 h 327339"/>
                <a:gd name="connsiteX19" fmla="*/ 321731 w 327353"/>
                <a:gd name="connsiteY19" fmla="*/ 310591 h 327339"/>
                <a:gd name="connsiteX20" fmla="*/ 327354 w 327353"/>
                <a:gd name="connsiteY20" fmla="*/ 304969 h 327339"/>
                <a:gd name="connsiteX21" fmla="*/ 321731 w 327353"/>
                <a:gd name="connsiteY21" fmla="*/ 299346 h 327339"/>
                <a:gd name="connsiteX22" fmla="*/ 60628 w 327353"/>
                <a:gd name="connsiteY22" fmla="*/ 27931 h 327339"/>
                <a:gd name="connsiteX23" fmla="*/ 118959 w 327353"/>
                <a:gd name="connsiteY23" fmla="*/ 27931 h 327339"/>
                <a:gd name="connsiteX24" fmla="*/ 118959 w 327353"/>
                <a:gd name="connsiteY24" fmla="*/ 42287 h 327339"/>
                <a:gd name="connsiteX25" fmla="*/ 80678 w 327353"/>
                <a:gd name="connsiteY25" fmla="*/ 42287 h 327339"/>
                <a:gd name="connsiteX26" fmla="*/ 75055 w 327353"/>
                <a:gd name="connsiteY26" fmla="*/ 47909 h 327339"/>
                <a:gd name="connsiteX27" fmla="*/ 75055 w 327353"/>
                <a:gd name="connsiteY27" fmla="*/ 299418 h 327339"/>
                <a:gd name="connsiteX28" fmla="*/ 60700 w 327353"/>
                <a:gd name="connsiteY28" fmla="*/ 299418 h 327339"/>
                <a:gd name="connsiteX29" fmla="*/ 86324 w 327353"/>
                <a:gd name="connsiteY29" fmla="*/ 299418 h 327339"/>
                <a:gd name="connsiteX30" fmla="*/ 86324 w 327353"/>
                <a:gd name="connsiteY30" fmla="*/ 53628 h 327339"/>
                <a:gd name="connsiteX31" fmla="*/ 118959 w 327353"/>
                <a:gd name="connsiteY31" fmla="*/ 53628 h 327339"/>
                <a:gd name="connsiteX32" fmla="*/ 118959 w 327353"/>
                <a:gd name="connsiteY32" fmla="*/ 299418 h 327339"/>
                <a:gd name="connsiteX33" fmla="*/ 130205 w 327353"/>
                <a:gd name="connsiteY33" fmla="*/ 11925 h 327339"/>
                <a:gd name="connsiteX34" fmla="*/ 266725 w 327353"/>
                <a:gd name="connsiteY34" fmla="*/ 27333 h 327339"/>
                <a:gd name="connsiteX35" fmla="*/ 266725 w 327353"/>
                <a:gd name="connsiteY35" fmla="*/ 300088 h 327339"/>
                <a:gd name="connsiteX36" fmla="*/ 130205 w 327353"/>
                <a:gd name="connsiteY36" fmla="*/ 315520 h 32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7353" h="327339">
                  <a:moveTo>
                    <a:pt x="321707" y="299418"/>
                  </a:moveTo>
                  <a:lnTo>
                    <a:pt x="277971" y="299418"/>
                  </a:lnTo>
                  <a:lnTo>
                    <a:pt x="277971" y="22285"/>
                  </a:lnTo>
                  <a:cubicBezTo>
                    <a:pt x="277965" y="19420"/>
                    <a:pt x="275816" y="17014"/>
                    <a:pt x="272970" y="16686"/>
                  </a:cubicBezTo>
                  <a:lnTo>
                    <a:pt x="125228" y="34"/>
                  </a:lnTo>
                  <a:cubicBezTo>
                    <a:pt x="122146" y="-303"/>
                    <a:pt x="119370" y="1908"/>
                    <a:pt x="119007" y="4986"/>
                  </a:cubicBezTo>
                  <a:lnTo>
                    <a:pt x="119007" y="5632"/>
                  </a:lnTo>
                  <a:lnTo>
                    <a:pt x="119007" y="16686"/>
                  </a:lnTo>
                  <a:lnTo>
                    <a:pt x="55029" y="16686"/>
                  </a:lnTo>
                  <a:cubicBezTo>
                    <a:pt x="51924" y="16686"/>
                    <a:pt x="49407" y="19204"/>
                    <a:pt x="49407" y="22309"/>
                  </a:cubicBezTo>
                  <a:lnTo>
                    <a:pt x="49407" y="299418"/>
                  </a:lnTo>
                  <a:lnTo>
                    <a:pt x="5623" y="299418"/>
                  </a:lnTo>
                  <a:cubicBezTo>
                    <a:pt x="2517" y="299418"/>
                    <a:pt x="0" y="301935"/>
                    <a:pt x="0" y="305041"/>
                  </a:cubicBezTo>
                  <a:cubicBezTo>
                    <a:pt x="0" y="308146"/>
                    <a:pt x="2517" y="310663"/>
                    <a:pt x="5623" y="310663"/>
                  </a:cubicBezTo>
                  <a:lnTo>
                    <a:pt x="118959" y="310663"/>
                  </a:lnTo>
                  <a:lnTo>
                    <a:pt x="118959" y="321717"/>
                  </a:lnTo>
                  <a:cubicBezTo>
                    <a:pt x="118959" y="324822"/>
                    <a:pt x="121477" y="327340"/>
                    <a:pt x="124582" y="327340"/>
                  </a:cubicBezTo>
                  <a:lnTo>
                    <a:pt x="125228" y="327340"/>
                  </a:lnTo>
                  <a:lnTo>
                    <a:pt x="272659" y="310591"/>
                  </a:lnTo>
                  <a:lnTo>
                    <a:pt x="321731" y="310591"/>
                  </a:lnTo>
                  <a:cubicBezTo>
                    <a:pt x="324836" y="310591"/>
                    <a:pt x="327354" y="308074"/>
                    <a:pt x="327354" y="304969"/>
                  </a:cubicBezTo>
                  <a:cubicBezTo>
                    <a:pt x="327354" y="301864"/>
                    <a:pt x="324836" y="299346"/>
                    <a:pt x="321731" y="299346"/>
                  </a:cubicBezTo>
                  <a:close/>
                  <a:moveTo>
                    <a:pt x="60628" y="27931"/>
                  </a:moveTo>
                  <a:lnTo>
                    <a:pt x="118959" y="27931"/>
                  </a:lnTo>
                  <a:lnTo>
                    <a:pt x="118959" y="42287"/>
                  </a:lnTo>
                  <a:lnTo>
                    <a:pt x="80678" y="42287"/>
                  </a:lnTo>
                  <a:cubicBezTo>
                    <a:pt x="77573" y="42287"/>
                    <a:pt x="75055" y="44804"/>
                    <a:pt x="75055" y="47909"/>
                  </a:cubicBezTo>
                  <a:lnTo>
                    <a:pt x="75055" y="299418"/>
                  </a:lnTo>
                  <a:lnTo>
                    <a:pt x="60700" y="299418"/>
                  </a:lnTo>
                  <a:close/>
                  <a:moveTo>
                    <a:pt x="86324" y="299418"/>
                  </a:moveTo>
                  <a:lnTo>
                    <a:pt x="86324" y="53628"/>
                  </a:lnTo>
                  <a:lnTo>
                    <a:pt x="118959" y="53628"/>
                  </a:lnTo>
                  <a:lnTo>
                    <a:pt x="118959" y="299418"/>
                  </a:lnTo>
                  <a:close/>
                  <a:moveTo>
                    <a:pt x="130205" y="11925"/>
                  </a:moveTo>
                  <a:lnTo>
                    <a:pt x="266725" y="27333"/>
                  </a:lnTo>
                  <a:lnTo>
                    <a:pt x="266725" y="300088"/>
                  </a:lnTo>
                  <a:lnTo>
                    <a:pt x="130205" y="315520"/>
                  </a:ln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  <p:sp>
          <p:nvSpPr>
            <p:cNvPr id="59" name="Freeform 202">
              <a:extLst>
                <a:ext uri="{FF2B5EF4-FFF2-40B4-BE49-F238E27FC236}">
                  <a16:creationId xmlns:a16="http://schemas.microsoft.com/office/drawing/2014/main" id="{EE53298C-1014-A73F-9A85-4524E7434E75}"/>
                </a:ext>
              </a:extLst>
            </p:cNvPr>
            <p:cNvSpPr/>
            <p:nvPr/>
          </p:nvSpPr>
          <p:spPr>
            <a:xfrm>
              <a:off x="8836991" y="2873422"/>
              <a:ext cx="33496" cy="33496"/>
            </a:xfrm>
            <a:custGeom>
              <a:avLst/>
              <a:gdLst>
                <a:gd name="connsiteX0" fmla="*/ 16748 w 33496"/>
                <a:gd name="connsiteY0" fmla="*/ 0 h 33496"/>
                <a:gd name="connsiteX1" fmla="*/ 0 w 33496"/>
                <a:gd name="connsiteY1" fmla="*/ 16748 h 33496"/>
                <a:gd name="connsiteX2" fmla="*/ 16748 w 33496"/>
                <a:gd name="connsiteY2" fmla="*/ 33496 h 33496"/>
                <a:gd name="connsiteX3" fmla="*/ 33496 w 33496"/>
                <a:gd name="connsiteY3" fmla="*/ 16748 h 33496"/>
                <a:gd name="connsiteX4" fmla="*/ 33496 w 33496"/>
                <a:gd name="connsiteY4" fmla="*/ 16748 h 33496"/>
                <a:gd name="connsiteX5" fmla="*/ 16748 w 33496"/>
                <a:gd name="connsiteY5" fmla="*/ 0 h 33496"/>
                <a:gd name="connsiteX6" fmla="*/ 16748 w 33496"/>
                <a:gd name="connsiteY6" fmla="*/ 22227 h 33496"/>
                <a:gd name="connsiteX7" fmla="*/ 11221 w 33496"/>
                <a:gd name="connsiteY7" fmla="*/ 16748 h 33496"/>
                <a:gd name="connsiteX8" fmla="*/ 16700 w 33496"/>
                <a:gd name="connsiteY8" fmla="*/ 11221 h 33496"/>
                <a:gd name="connsiteX9" fmla="*/ 22227 w 33496"/>
                <a:gd name="connsiteY9" fmla="*/ 16700 h 33496"/>
                <a:gd name="connsiteX10" fmla="*/ 22227 w 33496"/>
                <a:gd name="connsiteY10" fmla="*/ 16724 h 33496"/>
                <a:gd name="connsiteX11" fmla="*/ 16772 w 33496"/>
                <a:gd name="connsiteY11" fmla="*/ 22227 h 33496"/>
                <a:gd name="connsiteX12" fmla="*/ 16748 w 33496"/>
                <a:gd name="connsiteY12" fmla="*/ 22227 h 3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96" h="33496">
                  <a:moveTo>
                    <a:pt x="16748" y="0"/>
                  </a:moveTo>
                  <a:cubicBezTo>
                    <a:pt x="7498" y="0"/>
                    <a:pt x="0" y="7498"/>
                    <a:pt x="0" y="16748"/>
                  </a:cubicBezTo>
                  <a:cubicBezTo>
                    <a:pt x="0" y="25998"/>
                    <a:pt x="7498" y="33496"/>
                    <a:pt x="16748" y="33496"/>
                  </a:cubicBezTo>
                  <a:cubicBezTo>
                    <a:pt x="25998" y="33496"/>
                    <a:pt x="33496" y="25998"/>
                    <a:pt x="33496" y="16748"/>
                  </a:cubicBezTo>
                  <a:lnTo>
                    <a:pt x="33496" y="16748"/>
                  </a:lnTo>
                  <a:cubicBezTo>
                    <a:pt x="33496" y="7498"/>
                    <a:pt x="25998" y="0"/>
                    <a:pt x="16748" y="0"/>
                  </a:cubicBezTo>
                  <a:close/>
                  <a:moveTo>
                    <a:pt x="16748" y="22227"/>
                  </a:moveTo>
                  <a:cubicBezTo>
                    <a:pt x="13709" y="22240"/>
                    <a:pt x="11234" y="19787"/>
                    <a:pt x="11221" y="16748"/>
                  </a:cubicBezTo>
                  <a:cubicBezTo>
                    <a:pt x="11208" y="13709"/>
                    <a:pt x="13661" y="11235"/>
                    <a:pt x="16700" y="11221"/>
                  </a:cubicBezTo>
                  <a:cubicBezTo>
                    <a:pt x="19739" y="11208"/>
                    <a:pt x="22214" y="13661"/>
                    <a:pt x="22227" y="16700"/>
                  </a:cubicBezTo>
                  <a:cubicBezTo>
                    <a:pt x="22227" y="16708"/>
                    <a:pt x="22227" y="16716"/>
                    <a:pt x="22227" y="16724"/>
                  </a:cubicBezTo>
                  <a:cubicBezTo>
                    <a:pt x="22240" y="19750"/>
                    <a:pt x="19798" y="22214"/>
                    <a:pt x="16772" y="22227"/>
                  </a:cubicBezTo>
                  <a:cubicBezTo>
                    <a:pt x="16764" y="22227"/>
                    <a:pt x="16756" y="22227"/>
                    <a:pt x="16748" y="22227"/>
                  </a:cubicBez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</p:grp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AB50DC26-031E-5673-B9A7-FC590FC60A23}"/>
              </a:ext>
            </a:extLst>
          </p:cNvPr>
          <p:cNvGrpSpPr>
            <a:grpSpLocks noChangeAspect="1"/>
          </p:cNvGrpSpPr>
          <p:nvPr/>
        </p:nvGrpSpPr>
        <p:grpSpPr>
          <a:xfrm>
            <a:off x="10443054" y="4497903"/>
            <a:ext cx="427303" cy="380965"/>
            <a:chOff x="8699298" y="2726483"/>
            <a:chExt cx="327353" cy="327339"/>
          </a:xfrm>
          <a:solidFill>
            <a:srgbClr val="00AEEF"/>
          </a:solidFill>
        </p:grpSpPr>
        <p:sp>
          <p:nvSpPr>
            <p:cNvPr id="478" name="Freeform 201">
              <a:extLst>
                <a:ext uri="{FF2B5EF4-FFF2-40B4-BE49-F238E27FC236}">
                  <a16:creationId xmlns:a16="http://schemas.microsoft.com/office/drawing/2014/main" id="{9BB0B155-2526-30C3-1128-9C92332E0620}"/>
                </a:ext>
              </a:extLst>
            </p:cNvPr>
            <p:cNvSpPr/>
            <p:nvPr/>
          </p:nvSpPr>
          <p:spPr>
            <a:xfrm>
              <a:off x="8699298" y="2726483"/>
              <a:ext cx="327353" cy="327339"/>
            </a:xfrm>
            <a:custGeom>
              <a:avLst/>
              <a:gdLst>
                <a:gd name="connsiteX0" fmla="*/ 321707 w 327353"/>
                <a:gd name="connsiteY0" fmla="*/ 299418 h 327339"/>
                <a:gd name="connsiteX1" fmla="*/ 277971 w 327353"/>
                <a:gd name="connsiteY1" fmla="*/ 299418 h 327339"/>
                <a:gd name="connsiteX2" fmla="*/ 277971 w 327353"/>
                <a:gd name="connsiteY2" fmla="*/ 22285 h 327339"/>
                <a:gd name="connsiteX3" fmla="*/ 272970 w 327353"/>
                <a:gd name="connsiteY3" fmla="*/ 16686 h 327339"/>
                <a:gd name="connsiteX4" fmla="*/ 125228 w 327353"/>
                <a:gd name="connsiteY4" fmla="*/ 34 h 327339"/>
                <a:gd name="connsiteX5" fmla="*/ 119007 w 327353"/>
                <a:gd name="connsiteY5" fmla="*/ 4986 h 327339"/>
                <a:gd name="connsiteX6" fmla="*/ 119007 w 327353"/>
                <a:gd name="connsiteY6" fmla="*/ 5632 h 327339"/>
                <a:gd name="connsiteX7" fmla="*/ 119007 w 327353"/>
                <a:gd name="connsiteY7" fmla="*/ 16686 h 327339"/>
                <a:gd name="connsiteX8" fmla="*/ 55029 w 327353"/>
                <a:gd name="connsiteY8" fmla="*/ 16686 h 327339"/>
                <a:gd name="connsiteX9" fmla="*/ 49407 w 327353"/>
                <a:gd name="connsiteY9" fmla="*/ 22309 h 327339"/>
                <a:gd name="connsiteX10" fmla="*/ 49407 w 327353"/>
                <a:gd name="connsiteY10" fmla="*/ 299418 h 327339"/>
                <a:gd name="connsiteX11" fmla="*/ 5623 w 327353"/>
                <a:gd name="connsiteY11" fmla="*/ 299418 h 327339"/>
                <a:gd name="connsiteX12" fmla="*/ 0 w 327353"/>
                <a:gd name="connsiteY12" fmla="*/ 305041 h 327339"/>
                <a:gd name="connsiteX13" fmla="*/ 5623 w 327353"/>
                <a:gd name="connsiteY13" fmla="*/ 310663 h 327339"/>
                <a:gd name="connsiteX14" fmla="*/ 118959 w 327353"/>
                <a:gd name="connsiteY14" fmla="*/ 310663 h 327339"/>
                <a:gd name="connsiteX15" fmla="*/ 118959 w 327353"/>
                <a:gd name="connsiteY15" fmla="*/ 321717 h 327339"/>
                <a:gd name="connsiteX16" fmla="*/ 124582 w 327353"/>
                <a:gd name="connsiteY16" fmla="*/ 327340 h 327339"/>
                <a:gd name="connsiteX17" fmla="*/ 125228 w 327353"/>
                <a:gd name="connsiteY17" fmla="*/ 327340 h 327339"/>
                <a:gd name="connsiteX18" fmla="*/ 272659 w 327353"/>
                <a:gd name="connsiteY18" fmla="*/ 310591 h 327339"/>
                <a:gd name="connsiteX19" fmla="*/ 321731 w 327353"/>
                <a:gd name="connsiteY19" fmla="*/ 310591 h 327339"/>
                <a:gd name="connsiteX20" fmla="*/ 327354 w 327353"/>
                <a:gd name="connsiteY20" fmla="*/ 304969 h 327339"/>
                <a:gd name="connsiteX21" fmla="*/ 321731 w 327353"/>
                <a:gd name="connsiteY21" fmla="*/ 299346 h 327339"/>
                <a:gd name="connsiteX22" fmla="*/ 60628 w 327353"/>
                <a:gd name="connsiteY22" fmla="*/ 27931 h 327339"/>
                <a:gd name="connsiteX23" fmla="*/ 118959 w 327353"/>
                <a:gd name="connsiteY23" fmla="*/ 27931 h 327339"/>
                <a:gd name="connsiteX24" fmla="*/ 118959 w 327353"/>
                <a:gd name="connsiteY24" fmla="*/ 42287 h 327339"/>
                <a:gd name="connsiteX25" fmla="*/ 80678 w 327353"/>
                <a:gd name="connsiteY25" fmla="*/ 42287 h 327339"/>
                <a:gd name="connsiteX26" fmla="*/ 75055 w 327353"/>
                <a:gd name="connsiteY26" fmla="*/ 47909 h 327339"/>
                <a:gd name="connsiteX27" fmla="*/ 75055 w 327353"/>
                <a:gd name="connsiteY27" fmla="*/ 299418 h 327339"/>
                <a:gd name="connsiteX28" fmla="*/ 60700 w 327353"/>
                <a:gd name="connsiteY28" fmla="*/ 299418 h 327339"/>
                <a:gd name="connsiteX29" fmla="*/ 86324 w 327353"/>
                <a:gd name="connsiteY29" fmla="*/ 299418 h 327339"/>
                <a:gd name="connsiteX30" fmla="*/ 86324 w 327353"/>
                <a:gd name="connsiteY30" fmla="*/ 53628 h 327339"/>
                <a:gd name="connsiteX31" fmla="*/ 118959 w 327353"/>
                <a:gd name="connsiteY31" fmla="*/ 53628 h 327339"/>
                <a:gd name="connsiteX32" fmla="*/ 118959 w 327353"/>
                <a:gd name="connsiteY32" fmla="*/ 299418 h 327339"/>
                <a:gd name="connsiteX33" fmla="*/ 130205 w 327353"/>
                <a:gd name="connsiteY33" fmla="*/ 11925 h 327339"/>
                <a:gd name="connsiteX34" fmla="*/ 266725 w 327353"/>
                <a:gd name="connsiteY34" fmla="*/ 27333 h 327339"/>
                <a:gd name="connsiteX35" fmla="*/ 266725 w 327353"/>
                <a:gd name="connsiteY35" fmla="*/ 300088 h 327339"/>
                <a:gd name="connsiteX36" fmla="*/ 130205 w 327353"/>
                <a:gd name="connsiteY36" fmla="*/ 315520 h 32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7353" h="327339">
                  <a:moveTo>
                    <a:pt x="321707" y="299418"/>
                  </a:moveTo>
                  <a:lnTo>
                    <a:pt x="277971" y="299418"/>
                  </a:lnTo>
                  <a:lnTo>
                    <a:pt x="277971" y="22285"/>
                  </a:lnTo>
                  <a:cubicBezTo>
                    <a:pt x="277965" y="19420"/>
                    <a:pt x="275816" y="17014"/>
                    <a:pt x="272970" y="16686"/>
                  </a:cubicBezTo>
                  <a:lnTo>
                    <a:pt x="125228" y="34"/>
                  </a:lnTo>
                  <a:cubicBezTo>
                    <a:pt x="122146" y="-303"/>
                    <a:pt x="119370" y="1908"/>
                    <a:pt x="119007" y="4986"/>
                  </a:cubicBezTo>
                  <a:lnTo>
                    <a:pt x="119007" y="5632"/>
                  </a:lnTo>
                  <a:lnTo>
                    <a:pt x="119007" y="16686"/>
                  </a:lnTo>
                  <a:lnTo>
                    <a:pt x="55029" y="16686"/>
                  </a:lnTo>
                  <a:cubicBezTo>
                    <a:pt x="51924" y="16686"/>
                    <a:pt x="49407" y="19204"/>
                    <a:pt x="49407" y="22309"/>
                  </a:cubicBezTo>
                  <a:lnTo>
                    <a:pt x="49407" y="299418"/>
                  </a:lnTo>
                  <a:lnTo>
                    <a:pt x="5623" y="299418"/>
                  </a:lnTo>
                  <a:cubicBezTo>
                    <a:pt x="2517" y="299418"/>
                    <a:pt x="0" y="301935"/>
                    <a:pt x="0" y="305041"/>
                  </a:cubicBezTo>
                  <a:cubicBezTo>
                    <a:pt x="0" y="308146"/>
                    <a:pt x="2517" y="310663"/>
                    <a:pt x="5623" y="310663"/>
                  </a:cubicBezTo>
                  <a:lnTo>
                    <a:pt x="118959" y="310663"/>
                  </a:lnTo>
                  <a:lnTo>
                    <a:pt x="118959" y="321717"/>
                  </a:lnTo>
                  <a:cubicBezTo>
                    <a:pt x="118959" y="324822"/>
                    <a:pt x="121477" y="327340"/>
                    <a:pt x="124582" y="327340"/>
                  </a:cubicBezTo>
                  <a:lnTo>
                    <a:pt x="125228" y="327340"/>
                  </a:lnTo>
                  <a:lnTo>
                    <a:pt x="272659" y="310591"/>
                  </a:lnTo>
                  <a:lnTo>
                    <a:pt x="321731" y="310591"/>
                  </a:lnTo>
                  <a:cubicBezTo>
                    <a:pt x="324836" y="310591"/>
                    <a:pt x="327354" y="308074"/>
                    <a:pt x="327354" y="304969"/>
                  </a:cubicBezTo>
                  <a:cubicBezTo>
                    <a:pt x="327354" y="301864"/>
                    <a:pt x="324836" y="299346"/>
                    <a:pt x="321731" y="299346"/>
                  </a:cubicBezTo>
                  <a:close/>
                  <a:moveTo>
                    <a:pt x="60628" y="27931"/>
                  </a:moveTo>
                  <a:lnTo>
                    <a:pt x="118959" y="27931"/>
                  </a:lnTo>
                  <a:lnTo>
                    <a:pt x="118959" y="42287"/>
                  </a:lnTo>
                  <a:lnTo>
                    <a:pt x="80678" y="42287"/>
                  </a:lnTo>
                  <a:cubicBezTo>
                    <a:pt x="77573" y="42287"/>
                    <a:pt x="75055" y="44804"/>
                    <a:pt x="75055" y="47909"/>
                  </a:cubicBezTo>
                  <a:lnTo>
                    <a:pt x="75055" y="299418"/>
                  </a:lnTo>
                  <a:lnTo>
                    <a:pt x="60700" y="299418"/>
                  </a:lnTo>
                  <a:close/>
                  <a:moveTo>
                    <a:pt x="86324" y="299418"/>
                  </a:moveTo>
                  <a:lnTo>
                    <a:pt x="86324" y="53628"/>
                  </a:lnTo>
                  <a:lnTo>
                    <a:pt x="118959" y="53628"/>
                  </a:lnTo>
                  <a:lnTo>
                    <a:pt x="118959" y="299418"/>
                  </a:lnTo>
                  <a:close/>
                  <a:moveTo>
                    <a:pt x="130205" y="11925"/>
                  </a:moveTo>
                  <a:lnTo>
                    <a:pt x="266725" y="27333"/>
                  </a:lnTo>
                  <a:lnTo>
                    <a:pt x="266725" y="300088"/>
                  </a:lnTo>
                  <a:lnTo>
                    <a:pt x="130205" y="315520"/>
                  </a:ln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  <p:sp>
          <p:nvSpPr>
            <p:cNvPr id="479" name="Freeform 202">
              <a:extLst>
                <a:ext uri="{FF2B5EF4-FFF2-40B4-BE49-F238E27FC236}">
                  <a16:creationId xmlns:a16="http://schemas.microsoft.com/office/drawing/2014/main" id="{65976A3C-EA1B-E8BA-D4DB-018532409A8A}"/>
                </a:ext>
              </a:extLst>
            </p:cNvPr>
            <p:cNvSpPr/>
            <p:nvPr/>
          </p:nvSpPr>
          <p:spPr>
            <a:xfrm>
              <a:off x="8836991" y="2873422"/>
              <a:ext cx="33496" cy="33496"/>
            </a:xfrm>
            <a:custGeom>
              <a:avLst/>
              <a:gdLst>
                <a:gd name="connsiteX0" fmla="*/ 16748 w 33496"/>
                <a:gd name="connsiteY0" fmla="*/ 0 h 33496"/>
                <a:gd name="connsiteX1" fmla="*/ 0 w 33496"/>
                <a:gd name="connsiteY1" fmla="*/ 16748 h 33496"/>
                <a:gd name="connsiteX2" fmla="*/ 16748 w 33496"/>
                <a:gd name="connsiteY2" fmla="*/ 33496 h 33496"/>
                <a:gd name="connsiteX3" fmla="*/ 33496 w 33496"/>
                <a:gd name="connsiteY3" fmla="*/ 16748 h 33496"/>
                <a:gd name="connsiteX4" fmla="*/ 33496 w 33496"/>
                <a:gd name="connsiteY4" fmla="*/ 16748 h 33496"/>
                <a:gd name="connsiteX5" fmla="*/ 16748 w 33496"/>
                <a:gd name="connsiteY5" fmla="*/ 0 h 33496"/>
                <a:gd name="connsiteX6" fmla="*/ 16748 w 33496"/>
                <a:gd name="connsiteY6" fmla="*/ 22227 h 33496"/>
                <a:gd name="connsiteX7" fmla="*/ 11221 w 33496"/>
                <a:gd name="connsiteY7" fmla="*/ 16748 h 33496"/>
                <a:gd name="connsiteX8" fmla="*/ 16700 w 33496"/>
                <a:gd name="connsiteY8" fmla="*/ 11221 h 33496"/>
                <a:gd name="connsiteX9" fmla="*/ 22227 w 33496"/>
                <a:gd name="connsiteY9" fmla="*/ 16700 h 33496"/>
                <a:gd name="connsiteX10" fmla="*/ 22227 w 33496"/>
                <a:gd name="connsiteY10" fmla="*/ 16724 h 33496"/>
                <a:gd name="connsiteX11" fmla="*/ 16772 w 33496"/>
                <a:gd name="connsiteY11" fmla="*/ 22227 h 33496"/>
                <a:gd name="connsiteX12" fmla="*/ 16748 w 33496"/>
                <a:gd name="connsiteY12" fmla="*/ 22227 h 3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96" h="33496">
                  <a:moveTo>
                    <a:pt x="16748" y="0"/>
                  </a:moveTo>
                  <a:cubicBezTo>
                    <a:pt x="7498" y="0"/>
                    <a:pt x="0" y="7498"/>
                    <a:pt x="0" y="16748"/>
                  </a:cubicBezTo>
                  <a:cubicBezTo>
                    <a:pt x="0" y="25998"/>
                    <a:pt x="7498" y="33496"/>
                    <a:pt x="16748" y="33496"/>
                  </a:cubicBezTo>
                  <a:cubicBezTo>
                    <a:pt x="25998" y="33496"/>
                    <a:pt x="33496" y="25998"/>
                    <a:pt x="33496" y="16748"/>
                  </a:cubicBezTo>
                  <a:lnTo>
                    <a:pt x="33496" y="16748"/>
                  </a:lnTo>
                  <a:cubicBezTo>
                    <a:pt x="33496" y="7498"/>
                    <a:pt x="25998" y="0"/>
                    <a:pt x="16748" y="0"/>
                  </a:cubicBezTo>
                  <a:close/>
                  <a:moveTo>
                    <a:pt x="16748" y="22227"/>
                  </a:moveTo>
                  <a:cubicBezTo>
                    <a:pt x="13709" y="22240"/>
                    <a:pt x="11234" y="19787"/>
                    <a:pt x="11221" y="16748"/>
                  </a:cubicBezTo>
                  <a:cubicBezTo>
                    <a:pt x="11208" y="13709"/>
                    <a:pt x="13661" y="11235"/>
                    <a:pt x="16700" y="11221"/>
                  </a:cubicBezTo>
                  <a:cubicBezTo>
                    <a:pt x="19739" y="11208"/>
                    <a:pt x="22214" y="13661"/>
                    <a:pt x="22227" y="16700"/>
                  </a:cubicBezTo>
                  <a:cubicBezTo>
                    <a:pt x="22227" y="16708"/>
                    <a:pt x="22227" y="16716"/>
                    <a:pt x="22227" y="16724"/>
                  </a:cubicBezTo>
                  <a:cubicBezTo>
                    <a:pt x="22240" y="19750"/>
                    <a:pt x="19798" y="22214"/>
                    <a:pt x="16772" y="22227"/>
                  </a:cubicBezTo>
                  <a:cubicBezTo>
                    <a:pt x="16764" y="22227"/>
                    <a:pt x="16756" y="22227"/>
                    <a:pt x="16748" y="22227"/>
                  </a:cubicBez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B92278DF-C7C4-5423-49A5-697366004BD9}"/>
              </a:ext>
            </a:extLst>
          </p:cNvPr>
          <p:cNvGrpSpPr>
            <a:grpSpLocks noChangeAspect="1"/>
          </p:cNvGrpSpPr>
          <p:nvPr/>
        </p:nvGrpSpPr>
        <p:grpSpPr>
          <a:xfrm>
            <a:off x="10469413" y="1742056"/>
            <a:ext cx="427303" cy="380965"/>
            <a:chOff x="8699298" y="2726483"/>
            <a:chExt cx="327353" cy="327339"/>
          </a:xfrm>
          <a:solidFill>
            <a:srgbClr val="00AEEF"/>
          </a:solidFill>
        </p:grpSpPr>
        <p:sp>
          <p:nvSpPr>
            <p:cNvPr id="515" name="Freeform 201">
              <a:extLst>
                <a:ext uri="{FF2B5EF4-FFF2-40B4-BE49-F238E27FC236}">
                  <a16:creationId xmlns:a16="http://schemas.microsoft.com/office/drawing/2014/main" id="{FE136175-478F-70A4-F237-243C31992DFA}"/>
                </a:ext>
              </a:extLst>
            </p:cNvPr>
            <p:cNvSpPr/>
            <p:nvPr/>
          </p:nvSpPr>
          <p:spPr>
            <a:xfrm>
              <a:off x="8699298" y="2726483"/>
              <a:ext cx="327353" cy="327339"/>
            </a:xfrm>
            <a:custGeom>
              <a:avLst/>
              <a:gdLst>
                <a:gd name="connsiteX0" fmla="*/ 321707 w 327353"/>
                <a:gd name="connsiteY0" fmla="*/ 299418 h 327339"/>
                <a:gd name="connsiteX1" fmla="*/ 277971 w 327353"/>
                <a:gd name="connsiteY1" fmla="*/ 299418 h 327339"/>
                <a:gd name="connsiteX2" fmla="*/ 277971 w 327353"/>
                <a:gd name="connsiteY2" fmla="*/ 22285 h 327339"/>
                <a:gd name="connsiteX3" fmla="*/ 272970 w 327353"/>
                <a:gd name="connsiteY3" fmla="*/ 16686 h 327339"/>
                <a:gd name="connsiteX4" fmla="*/ 125228 w 327353"/>
                <a:gd name="connsiteY4" fmla="*/ 34 h 327339"/>
                <a:gd name="connsiteX5" fmla="*/ 119007 w 327353"/>
                <a:gd name="connsiteY5" fmla="*/ 4986 h 327339"/>
                <a:gd name="connsiteX6" fmla="*/ 119007 w 327353"/>
                <a:gd name="connsiteY6" fmla="*/ 5632 h 327339"/>
                <a:gd name="connsiteX7" fmla="*/ 119007 w 327353"/>
                <a:gd name="connsiteY7" fmla="*/ 16686 h 327339"/>
                <a:gd name="connsiteX8" fmla="*/ 55029 w 327353"/>
                <a:gd name="connsiteY8" fmla="*/ 16686 h 327339"/>
                <a:gd name="connsiteX9" fmla="*/ 49407 w 327353"/>
                <a:gd name="connsiteY9" fmla="*/ 22309 h 327339"/>
                <a:gd name="connsiteX10" fmla="*/ 49407 w 327353"/>
                <a:gd name="connsiteY10" fmla="*/ 299418 h 327339"/>
                <a:gd name="connsiteX11" fmla="*/ 5623 w 327353"/>
                <a:gd name="connsiteY11" fmla="*/ 299418 h 327339"/>
                <a:gd name="connsiteX12" fmla="*/ 0 w 327353"/>
                <a:gd name="connsiteY12" fmla="*/ 305041 h 327339"/>
                <a:gd name="connsiteX13" fmla="*/ 5623 w 327353"/>
                <a:gd name="connsiteY13" fmla="*/ 310663 h 327339"/>
                <a:gd name="connsiteX14" fmla="*/ 118959 w 327353"/>
                <a:gd name="connsiteY14" fmla="*/ 310663 h 327339"/>
                <a:gd name="connsiteX15" fmla="*/ 118959 w 327353"/>
                <a:gd name="connsiteY15" fmla="*/ 321717 h 327339"/>
                <a:gd name="connsiteX16" fmla="*/ 124582 w 327353"/>
                <a:gd name="connsiteY16" fmla="*/ 327340 h 327339"/>
                <a:gd name="connsiteX17" fmla="*/ 125228 w 327353"/>
                <a:gd name="connsiteY17" fmla="*/ 327340 h 327339"/>
                <a:gd name="connsiteX18" fmla="*/ 272659 w 327353"/>
                <a:gd name="connsiteY18" fmla="*/ 310591 h 327339"/>
                <a:gd name="connsiteX19" fmla="*/ 321731 w 327353"/>
                <a:gd name="connsiteY19" fmla="*/ 310591 h 327339"/>
                <a:gd name="connsiteX20" fmla="*/ 327354 w 327353"/>
                <a:gd name="connsiteY20" fmla="*/ 304969 h 327339"/>
                <a:gd name="connsiteX21" fmla="*/ 321731 w 327353"/>
                <a:gd name="connsiteY21" fmla="*/ 299346 h 327339"/>
                <a:gd name="connsiteX22" fmla="*/ 60628 w 327353"/>
                <a:gd name="connsiteY22" fmla="*/ 27931 h 327339"/>
                <a:gd name="connsiteX23" fmla="*/ 118959 w 327353"/>
                <a:gd name="connsiteY23" fmla="*/ 27931 h 327339"/>
                <a:gd name="connsiteX24" fmla="*/ 118959 w 327353"/>
                <a:gd name="connsiteY24" fmla="*/ 42287 h 327339"/>
                <a:gd name="connsiteX25" fmla="*/ 80678 w 327353"/>
                <a:gd name="connsiteY25" fmla="*/ 42287 h 327339"/>
                <a:gd name="connsiteX26" fmla="*/ 75055 w 327353"/>
                <a:gd name="connsiteY26" fmla="*/ 47909 h 327339"/>
                <a:gd name="connsiteX27" fmla="*/ 75055 w 327353"/>
                <a:gd name="connsiteY27" fmla="*/ 299418 h 327339"/>
                <a:gd name="connsiteX28" fmla="*/ 60700 w 327353"/>
                <a:gd name="connsiteY28" fmla="*/ 299418 h 327339"/>
                <a:gd name="connsiteX29" fmla="*/ 86324 w 327353"/>
                <a:gd name="connsiteY29" fmla="*/ 299418 h 327339"/>
                <a:gd name="connsiteX30" fmla="*/ 86324 w 327353"/>
                <a:gd name="connsiteY30" fmla="*/ 53628 h 327339"/>
                <a:gd name="connsiteX31" fmla="*/ 118959 w 327353"/>
                <a:gd name="connsiteY31" fmla="*/ 53628 h 327339"/>
                <a:gd name="connsiteX32" fmla="*/ 118959 w 327353"/>
                <a:gd name="connsiteY32" fmla="*/ 299418 h 327339"/>
                <a:gd name="connsiteX33" fmla="*/ 130205 w 327353"/>
                <a:gd name="connsiteY33" fmla="*/ 11925 h 327339"/>
                <a:gd name="connsiteX34" fmla="*/ 266725 w 327353"/>
                <a:gd name="connsiteY34" fmla="*/ 27333 h 327339"/>
                <a:gd name="connsiteX35" fmla="*/ 266725 w 327353"/>
                <a:gd name="connsiteY35" fmla="*/ 300088 h 327339"/>
                <a:gd name="connsiteX36" fmla="*/ 130205 w 327353"/>
                <a:gd name="connsiteY36" fmla="*/ 315520 h 32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7353" h="327339">
                  <a:moveTo>
                    <a:pt x="321707" y="299418"/>
                  </a:moveTo>
                  <a:lnTo>
                    <a:pt x="277971" y="299418"/>
                  </a:lnTo>
                  <a:lnTo>
                    <a:pt x="277971" y="22285"/>
                  </a:lnTo>
                  <a:cubicBezTo>
                    <a:pt x="277965" y="19420"/>
                    <a:pt x="275816" y="17014"/>
                    <a:pt x="272970" y="16686"/>
                  </a:cubicBezTo>
                  <a:lnTo>
                    <a:pt x="125228" y="34"/>
                  </a:lnTo>
                  <a:cubicBezTo>
                    <a:pt x="122146" y="-303"/>
                    <a:pt x="119370" y="1908"/>
                    <a:pt x="119007" y="4986"/>
                  </a:cubicBezTo>
                  <a:lnTo>
                    <a:pt x="119007" y="5632"/>
                  </a:lnTo>
                  <a:lnTo>
                    <a:pt x="119007" y="16686"/>
                  </a:lnTo>
                  <a:lnTo>
                    <a:pt x="55029" y="16686"/>
                  </a:lnTo>
                  <a:cubicBezTo>
                    <a:pt x="51924" y="16686"/>
                    <a:pt x="49407" y="19204"/>
                    <a:pt x="49407" y="22309"/>
                  </a:cubicBezTo>
                  <a:lnTo>
                    <a:pt x="49407" y="299418"/>
                  </a:lnTo>
                  <a:lnTo>
                    <a:pt x="5623" y="299418"/>
                  </a:lnTo>
                  <a:cubicBezTo>
                    <a:pt x="2517" y="299418"/>
                    <a:pt x="0" y="301935"/>
                    <a:pt x="0" y="305041"/>
                  </a:cubicBezTo>
                  <a:cubicBezTo>
                    <a:pt x="0" y="308146"/>
                    <a:pt x="2517" y="310663"/>
                    <a:pt x="5623" y="310663"/>
                  </a:cubicBezTo>
                  <a:lnTo>
                    <a:pt x="118959" y="310663"/>
                  </a:lnTo>
                  <a:lnTo>
                    <a:pt x="118959" y="321717"/>
                  </a:lnTo>
                  <a:cubicBezTo>
                    <a:pt x="118959" y="324822"/>
                    <a:pt x="121477" y="327340"/>
                    <a:pt x="124582" y="327340"/>
                  </a:cubicBezTo>
                  <a:lnTo>
                    <a:pt x="125228" y="327340"/>
                  </a:lnTo>
                  <a:lnTo>
                    <a:pt x="272659" y="310591"/>
                  </a:lnTo>
                  <a:lnTo>
                    <a:pt x="321731" y="310591"/>
                  </a:lnTo>
                  <a:cubicBezTo>
                    <a:pt x="324836" y="310591"/>
                    <a:pt x="327354" y="308074"/>
                    <a:pt x="327354" y="304969"/>
                  </a:cubicBezTo>
                  <a:cubicBezTo>
                    <a:pt x="327354" y="301864"/>
                    <a:pt x="324836" y="299346"/>
                    <a:pt x="321731" y="299346"/>
                  </a:cubicBezTo>
                  <a:close/>
                  <a:moveTo>
                    <a:pt x="60628" y="27931"/>
                  </a:moveTo>
                  <a:lnTo>
                    <a:pt x="118959" y="27931"/>
                  </a:lnTo>
                  <a:lnTo>
                    <a:pt x="118959" y="42287"/>
                  </a:lnTo>
                  <a:lnTo>
                    <a:pt x="80678" y="42287"/>
                  </a:lnTo>
                  <a:cubicBezTo>
                    <a:pt x="77573" y="42287"/>
                    <a:pt x="75055" y="44804"/>
                    <a:pt x="75055" y="47909"/>
                  </a:cubicBezTo>
                  <a:lnTo>
                    <a:pt x="75055" y="299418"/>
                  </a:lnTo>
                  <a:lnTo>
                    <a:pt x="60700" y="299418"/>
                  </a:lnTo>
                  <a:close/>
                  <a:moveTo>
                    <a:pt x="86324" y="299418"/>
                  </a:moveTo>
                  <a:lnTo>
                    <a:pt x="86324" y="53628"/>
                  </a:lnTo>
                  <a:lnTo>
                    <a:pt x="118959" y="53628"/>
                  </a:lnTo>
                  <a:lnTo>
                    <a:pt x="118959" y="299418"/>
                  </a:lnTo>
                  <a:close/>
                  <a:moveTo>
                    <a:pt x="130205" y="11925"/>
                  </a:moveTo>
                  <a:lnTo>
                    <a:pt x="266725" y="27333"/>
                  </a:lnTo>
                  <a:lnTo>
                    <a:pt x="266725" y="300088"/>
                  </a:lnTo>
                  <a:lnTo>
                    <a:pt x="130205" y="315520"/>
                  </a:ln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  <p:sp>
          <p:nvSpPr>
            <p:cNvPr id="516" name="Freeform 202">
              <a:extLst>
                <a:ext uri="{FF2B5EF4-FFF2-40B4-BE49-F238E27FC236}">
                  <a16:creationId xmlns:a16="http://schemas.microsoft.com/office/drawing/2014/main" id="{4158A8AF-3C2C-D8DF-307C-806540788715}"/>
                </a:ext>
              </a:extLst>
            </p:cNvPr>
            <p:cNvSpPr/>
            <p:nvPr/>
          </p:nvSpPr>
          <p:spPr>
            <a:xfrm>
              <a:off x="8836991" y="2873422"/>
              <a:ext cx="33496" cy="33496"/>
            </a:xfrm>
            <a:custGeom>
              <a:avLst/>
              <a:gdLst>
                <a:gd name="connsiteX0" fmla="*/ 16748 w 33496"/>
                <a:gd name="connsiteY0" fmla="*/ 0 h 33496"/>
                <a:gd name="connsiteX1" fmla="*/ 0 w 33496"/>
                <a:gd name="connsiteY1" fmla="*/ 16748 h 33496"/>
                <a:gd name="connsiteX2" fmla="*/ 16748 w 33496"/>
                <a:gd name="connsiteY2" fmla="*/ 33496 h 33496"/>
                <a:gd name="connsiteX3" fmla="*/ 33496 w 33496"/>
                <a:gd name="connsiteY3" fmla="*/ 16748 h 33496"/>
                <a:gd name="connsiteX4" fmla="*/ 33496 w 33496"/>
                <a:gd name="connsiteY4" fmla="*/ 16748 h 33496"/>
                <a:gd name="connsiteX5" fmla="*/ 16748 w 33496"/>
                <a:gd name="connsiteY5" fmla="*/ 0 h 33496"/>
                <a:gd name="connsiteX6" fmla="*/ 16748 w 33496"/>
                <a:gd name="connsiteY6" fmla="*/ 22227 h 33496"/>
                <a:gd name="connsiteX7" fmla="*/ 11221 w 33496"/>
                <a:gd name="connsiteY7" fmla="*/ 16748 h 33496"/>
                <a:gd name="connsiteX8" fmla="*/ 16700 w 33496"/>
                <a:gd name="connsiteY8" fmla="*/ 11221 h 33496"/>
                <a:gd name="connsiteX9" fmla="*/ 22227 w 33496"/>
                <a:gd name="connsiteY9" fmla="*/ 16700 h 33496"/>
                <a:gd name="connsiteX10" fmla="*/ 22227 w 33496"/>
                <a:gd name="connsiteY10" fmla="*/ 16724 h 33496"/>
                <a:gd name="connsiteX11" fmla="*/ 16772 w 33496"/>
                <a:gd name="connsiteY11" fmla="*/ 22227 h 33496"/>
                <a:gd name="connsiteX12" fmla="*/ 16748 w 33496"/>
                <a:gd name="connsiteY12" fmla="*/ 22227 h 3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96" h="33496">
                  <a:moveTo>
                    <a:pt x="16748" y="0"/>
                  </a:moveTo>
                  <a:cubicBezTo>
                    <a:pt x="7498" y="0"/>
                    <a:pt x="0" y="7498"/>
                    <a:pt x="0" y="16748"/>
                  </a:cubicBezTo>
                  <a:cubicBezTo>
                    <a:pt x="0" y="25998"/>
                    <a:pt x="7498" y="33496"/>
                    <a:pt x="16748" y="33496"/>
                  </a:cubicBezTo>
                  <a:cubicBezTo>
                    <a:pt x="25998" y="33496"/>
                    <a:pt x="33496" y="25998"/>
                    <a:pt x="33496" y="16748"/>
                  </a:cubicBezTo>
                  <a:lnTo>
                    <a:pt x="33496" y="16748"/>
                  </a:lnTo>
                  <a:cubicBezTo>
                    <a:pt x="33496" y="7498"/>
                    <a:pt x="25998" y="0"/>
                    <a:pt x="16748" y="0"/>
                  </a:cubicBezTo>
                  <a:close/>
                  <a:moveTo>
                    <a:pt x="16748" y="22227"/>
                  </a:moveTo>
                  <a:cubicBezTo>
                    <a:pt x="13709" y="22240"/>
                    <a:pt x="11234" y="19787"/>
                    <a:pt x="11221" y="16748"/>
                  </a:cubicBezTo>
                  <a:cubicBezTo>
                    <a:pt x="11208" y="13709"/>
                    <a:pt x="13661" y="11235"/>
                    <a:pt x="16700" y="11221"/>
                  </a:cubicBezTo>
                  <a:cubicBezTo>
                    <a:pt x="19739" y="11208"/>
                    <a:pt x="22214" y="13661"/>
                    <a:pt x="22227" y="16700"/>
                  </a:cubicBezTo>
                  <a:cubicBezTo>
                    <a:pt x="22227" y="16708"/>
                    <a:pt x="22227" y="16716"/>
                    <a:pt x="22227" y="16724"/>
                  </a:cubicBezTo>
                  <a:cubicBezTo>
                    <a:pt x="22240" y="19750"/>
                    <a:pt x="19798" y="22214"/>
                    <a:pt x="16772" y="22227"/>
                  </a:cubicBezTo>
                  <a:cubicBezTo>
                    <a:pt x="16764" y="22227"/>
                    <a:pt x="16756" y="22227"/>
                    <a:pt x="16748" y="22227"/>
                  </a:cubicBez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</p:grp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884CE1FE-86AC-57F6-0D7A-0C65BF28A77F}"/>
              </a:ext>
            </a:extLst>
          </p:cNvPr>
          <p:cNvGrpSpPr>
            <a:grpSpLocks noChangeAspect="1"/>
          </p:cNvGrpSpPr>
          <p:nvPr/>
        </p:nvGrpSpPr>
        <p:grpSpPr>
          <a:xfrm>
            <a:off x="10456297" y="3953338"/>
            <a:ext cx="427303" cy="380965"/>
            <a:chOff x="8699298" y="2726483"/>
            <a:chExt cx="327353" cy="327339"/>
          </a:xfrm>
          <a:solidFill>
            <a:srgbClr val="00AEEF"/>
          </a:solidFill>
        </p:grpSpPr>
        <p:sp>
          <p:nvSpPr>
            <p:cNvPr id="591" name="Freeform 201">
              <a:extLst>
                <a:ext uri="{FF2B5EF4-FFF2-40B4-BE49-F238E27FC236}">
                  <a16:creationId xmlns:a16="http://schemas.microsoft.com/office/drawing/2014/main" id="{E166A1AC-16A9-D814-B540-DB6EB3CE50F8}"/>
                </a:ext>
              </a:extLst>
            </p:cNvPr>
            <p:cNvSpPr/>
            <p:nvPr/>
          </p:nvSpPr>
          <p:spPr>
            <a:xfrm>
              <a:off x="8699298" y="2726483"/>
              <a:ext cx="327353" cy="327339"/>
            </a:xfrm>
            <a:custGeom>
              <a:avLst/>
              <a:gdLst>
                <a:gd name="connsiteX0" fmla="*/ 321707 w 327353"/>
                <a:gd name="connsiteY0" fmla="*/ 299418 h 327339"/>
                <a:gd name="connsiteX1" fmla="*/ 277971 w 327353"/>
                <a:gd name="connsiteY1" fmla="*/ 299418 h 327339"/>
                <a:gd name="connsiteX2" fmla="*/ 277971 w 327353"/>
                <a:gd name="connsiteY2" fmla="*/ 22285 h 327339"/>
                <a:gd name="connsiteX3" fmla="*/ 272970 w 327353"/>
                <a:gd name="connsiteY3" fmla="*/ 16686 h 327339"/>
                <a:gd name="connsiteX4" fmla="*/ 125228 w 327353"/>
                <a:gd name="connsiteY4" fmla="*/ 34 h 327339"/>
                <a:gd name="connsiteX5" fmla="*/ 119007 w 327353"/>
                <a:gd name="connsiteY5" fmla="*/ 4986 h 327339"/>
                <a:gd name="connsiteX6" fmla="*/ 119007 w 327353"/>
                <a:gd name="connsiteY6" fmla="*/ 5632 h 327339"/>
                <a:gd name="connsiteX7" fmla="*/ 119007 w 327353"/>
                <a:gd name="connsiteY7" fmla="*/ 16686 h 327339"/>
                <a:gd name="connsiteX8" fmla="*/ 55029 w 327353"/>
                <a:gd name="connsiteY8" fmla="*/ 16686 h 327339"/>
                <a:gd name="connsiteX9" fmla="*/ 49407 w 327353"/>
                <a:gd name="connsiteY9" fmla="*/ 22309 h 327339"/>
                <a:gd name="connsiteX10" fmla="*/ 49407 w 327353"/>
                <a:gd name="connsiteY10" fmla="*/ 299418 h 327339"/>
                <a:gd name="connsiteX11" fmla="*/ 5623 w 327353"/>
                <a:gd name="connsiteY11" fmla="*/ 299418 h 327339"/>
                <a:gd name="connsiteX12" fmla="*/ 0 w 327353"/>
                <a:gd name="connsiteY12" fmla="*/ 305041 h 327339"/>
                <a:gd name="connsiteX13" fmla="*/ 5623 w 327353"/>
                <a:gd name="connsiteY13" fmla="*/ 310663 h 327339"/>
                <a:gd name="connsiteX14" fmla="*/ 118959 w 327353"/>
                <a:gd name="connsiteY14" fmla="*/ 310663 h 327339"/>
                <a:gd name="connsiteX15" fmla="*/ 118959 w 327353"/>
                <a:gd name="connsiteY15" fmla="*/ 321717 h 327339"/>
                <a:gd name="connsiteX16" fmla="*/ 124582 w 327353"/>
                <a:gd name="connsiteY16" fmla="*/ 327340 h 327339"/>
                <a:gd name="connsiteX17" fmla="*/ 125228 w 327353"/>
                <a:gd name="connsiteY17" fmla="*/ 327340 h 327339"/>
                <a:gd name="connsiteX18" fmla="*/ 272659 w 327353"/>
                <a:gd name="connsiteY18" fmla="*/ 310591 h 327339"/>
                <a:gd name="connsiteX19" fmla="*/ 321731 w 327353"/>
                <a:gd name="connsiteY19" fmla="*/ 310591 h 327339"/>
                <a:gd name="connsiteX20" fmla="*/ 327354 w 327353"/>
                <a:gd name="connsiteY20" fmla="*/ 304969 h 327339"/>
                <a:gd name="connsiteX21" fmla="*/ 321731 w 327353"/>
                <a:gd name="connsiteY21" fmla="*/ 299346 h 327339"/>
                <a:gd name="connsiteX22" fmla="*/ 60628 w 327353"/>
                <a:gd name="connsiteY22" fmla="*/ 27931 h 327339"/>
                <a:gd name="connsiteX23" fmla="*/ 118959 w 327353"/>
                <a:gd name="connsiteY23" fmla="*/ 27931 h 327339"/>
                <a:gd name="connsiteX24" fmla="*/ 118959 w 327353"/>
                <a:gd name="connsiteY24" fmla="*/ 42287 h 327339"/>
                <a:gd name="connsiteX25" fmla="*/ 80678 w 327353"/>
                <a:gd name="connsiteY25" fmla="*/ 42287 h 327339"/>
                <a:gd name="connsiteX26" fmla="*/ 75055 w 327353"/>
                <a:gd name="connsiteY26" fmla="*/ 47909 h 327339"/>
                <a:gd name="connsiteX27" fmla="*/ 75055 w 327353"/>
                <a:gd name="connsiteY27" fmla="*/ 299418 h 327339"/>
                <a:gd name="connsiteX28" fmla="*/ 60700 w 327353"/>
                <a:gd name="connsiteY28" fmla="*/ 299418 h 327339"/>
                <a:gd name="connsiteX29" fmla="*/ 86324 w 327353"/>
                <a:gd name="connsiteY29" fmla="*/ 299418 h 327339"/>
                <a:gd name="connsiteX30" fmla="*/ 86324 w 327353"/>
                <a:gd name="connsiteY30" fmla="*/ 53628 h 327339"/>
                <a:gd name="connsiteX31" fmla="*/ 118959 w 327353"/>
                <a:gd name="connsiteY31" fmla="*/ 53628 h 327339"/>
                <a:gd name="connsiteX32" fmla="*/ 118959 w 327353"/>
                <a:gd name="connsiteY32" fmla="*/ 299418 h 327339"/>
                <a:gd name="connsiteX33" fmla="*/ 130205 w 327353"/>
                <a:gd name="connsiteY33" fmla="*/ 11925 h 327339"/>
                <a:gd name="connsiteX34" fmla="*/ 266725 w 327353"/>
                <a:gd name="connsiteY34" fmla="*/ 27333 h 327339"/>
                <a:gd name="connsiteX35" fmla="*/ 266725 w 327353"/>
                <a:gd name="connsiteY35" fmla="*/ 300088 h 327339"/>
                <a:gd name="connsiteX36" fmla="*/ 130205 w 327353"/>
                <a:gd name="connsiteY36" fmla="*/ 315520 h 32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7353" h="327339">
                  <a:moveTo>
                    <a:pt x="321707" y="299418"/>
                  </a:moveTo>
                  <a:lnTo>
                    <a:pt x="277971" y="299418"/>
                  </a:lnTo>
                  <a:lnTo>
                    <a:pt x="277971" y="22285"/>
                  </a:lnTo>
                  <a:cubicBezTo>
                    <a:pt x="277965" y="19420"/>
                    <a:pt x="275816" y="17014"/>
                    <a:pt x="272970" y="16686"/>
                  </a:cubicBezTo>
                  <a:lnTo>
                    <a:pt x="125228" y="34"/>
                  </a:lnTo>
                  <a:cubicBezTo>
                    <a:pt x="122146" y="-303"/>
                    <a:pt x="119370" y="1908"/>
                    <a:pt x="119007" y="4986"/>
                  </a:cubicBezTo>
                  <a:lnTo>
                    <a:pt x="119007" y="5632"/>
                  </a:lnTo>
                  <a:lnTo>
                    <a:pt x="119007" y="16686"/>
                  </a:lnTo>
                  <a:lnTo>
                    <a:pt x="55029" y="16686"/>
                  </a:lnTo>
                  <a:cubicBezTo>
                    <a:pt x="51924" y="16686"/>
                    <a:pt x="49407" y="19204"/>
                    <a:pt x="49407" y="22309"/>
                  </a:cubicBezTo>
                  <a:lnTo>
                    <a:pt x="49407" y="299418"/>
                  </a:lnTo>
                  <a:lnTo>
                    <a:pt x="5623" y="299418"/>
                  </a:lnTo>
                  <a:cubicBezTo>
                    <a:pt x="2517" y="299418"/>
                    <a:pt x="0" y="301935"/>
                    <a:pt x="0" y="305041"/>
                  </a:cubicBezTo>
                  <a:cubicBezTo>
                    <a:pt x="0" y="308146"/>
                    <a:pt x="2517" y="310663"/>
                    <a:pt x="5623" y="310663"/>
                  </a:cubicBezTo>
                  <a:lnTo>
                    <a:pt x="118959" y="310663"/>
                  </a:lnTo>
                  <a:lnTo>
                    <a:pt x="118959" y="321717"/>
                  </a:lnTo>
                  <a:cubicBezTo>
                    <a:pt x="118959" y="324822"/>
                    <a:pt x="121477" y="327340"/>
                    <a:pt x="124582" y="327340"/>
                  </a:cubicBezTo>
                  <a:lnTo>
                    <a:pt x="125228" y="327340"/>
                  </a:lnTo>
                  <a:lnTo>
                    <a:pt x="272659" y="310591"/>
                  </a:lnTo>
                  <a:lnTo>
                    <a:pt x="321731" y="310591"/>
                  </a:lnTo>
                  <a:cubicBezTo>
                    <a:pt x="324836" y="310591"/>
                    <a:pt x="327354" y="308074"/>
                    <a:pt x="327354" y="304969"/>
                  </a:cubicBezTo>
                  <a:cubicBezTo>
                    <a:pt x="327354" y="301864"/>
                    <a:pt x="324836" y="299346"/>
                    <a:pt x="321731" y="299346"/>
                  </a:cubicBezTo>
                  <a:close/>
                  <a:moveTo>
                    <a:pt x="60628" y="27931"/>
                  </a:moveTo>
                  <a:lnTo>
                    <a:pt x="118959" y="27931"/>
                  </a:lnTo>
                  <a:lnTo>
                    <a:pt x="118959" y="42287"/>
                  </a:lnTo>
                  <a:lnTo>
                    <a:pt x="80678" y="42287"/>
                  </a:lnTo>
                  <a:cubicBezTo>
                    <a:pt x="77573" y="42287"/>
                    <a:pt x="75055" y="44804"/>
                    <a:pt x="75055" y="47909"/>
                  </a:cubicBezTo>
                  <a:lnTo>
                    <a:pt x="75055" y="299418"/>
                  </a:lnTo>
                  <a:lnTo>
                    <a:pt x="60700" y="299418"/>
                  </a:lnTo>
                  <a:close/>
                  <a:moveTo>
                    <a:pt x="86324" y="299418"/>
                  </a:moveTo>
                  <a:lnTo>
                    <a:pt x="86324" y="53628"/>
                  </a:lnTo>
                  <a:lnTo>
                    <a:pt x="118959" y="53628"/>
                  </a:lnTo>
                  <a:lnTo>
                    <a:pt x="118959" y="299418"/>
                  </a:lnTo>
                  <a:close/>
                  <a:moveTo>
                    <a:pt x="130205" y="11925"/>
                  </a:moveTo>
                  <a:lnTo>
                    <a:pt x="266725" y="27333"/>
                  </a:lnTo>
                  <a:lnTo>
                    <a:pt x="266725" y="300088"/>
                  </a:lnTo>
                  <a:lnTo>
                    <a:pt x="130205" y="315520"/>
                  </a:ln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  <p:sp>
          <p:nvSpPr>
            <p:cNvPr id="592" name="Freeform 202">
              <a:extLst>
                <a:ext uri="{FF2B5EF4-FFF2-40B4-BE49-F238E27FC236}">
                  <a16:creationId xmlns:a16="http://schemas.microsoft.com/office/drawing/2014/main" id="{9F9C6755-7B53-3598-D0A3-9B2AC76C588A}"/>
                </a:ext>
              </a:extLst>
            </p:cNvPr>
            <p:cNvSpPr/>
            <p:nvPr/>
          </p:nvSpPr>
          <p:spPr>
            <a:xfrm>
              <a:off x="8836991" y="2873422"/>
              <a:ext cx="33496" cy="33496"/>
            </a:xfrm>
            <a:custGeom>
              <a:avLst/>
              <a:gdLst>
                <a:gd name="connsiteX0" fmla="*/ 16748 w 33496"/>
                <a:gd name="connsiteY0" fmla="*/ 0 h 33496"/>
                <a:gd name="connsiteX1" fmla="*/ 0 w 33496"/>
                <a:gd name="connsiteY1" fmla="*/ 16748 h 33496"/>
                <a:gd name="connsiteX2" fmla="*/ 16748 w 33496"/>
                <a:gd name="connsiteY2" fmla="*/ 33496 h 33496"/>
                <a:gd name="connsiteX3" fmla="*/ 33496 w 33496"/>
                <a:gd name="connsiteY3" fmla="*/ 16748 h 33496"/>
                <a:gd name="connsiteX4" fmla="*/ 33496 w 33496"/>
                <a:gd name="connsiteY4" fmla="*/ 16748 h 33496"/>
                <a:gd name="connsiteX5" fmla="*/ 16748 w 33496"/>
                <a:gd name="connsiteY5" fmla="*/ 0 h 33496"/>
                <a:gd name="connsiteX6" fmla="*/ 16748 w 33496"/>
                <a:gd name="connsiteY6" fmla="*/ 22227 h 33496"/>
                <a:gd name="connsiteX7" fmla="*/ 11221 w 33496"/>
                <a:gd name="connsiteY7" fmla="*/ 16748 h 33496"/>
                <a:gd name="connsiteX8" fmla="*/ 16700 w 33496"/>
                <a:gd name="connsiteY8" fmla="*/ 11221 h 33496"/>
                <a:gd name="connsiteX9" fmla="*/ 22227 w 33496"/>
                <a:gd name="connsiteY9" fmla="*/ 16700 h 33496"/>
                <a:gd name="connsiteX10" fmla="*/ 22227 w 33496"/>
                <a:gd name="connsiteY10" fmla="*/ 16724 h 33496"/>
                <a:gd name="connsiteX11" fmla="*/ 16772 w 33496"/>
                <a:gd name="connsiteY11" fmla="*/ 22227 h 33496"/>
                <a:gd name="connsiteX12" fmla="*/ 16748 w 33496"/>
                <a:gd name="connsiteY12" fmla="*/ 22227 h 3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96" h="33496">
                  <a:moveTo>
                    <a:pt x="16748" y="0"/>
                  </a:moveTo>
                  <a:cubicBezTo>
                    <a:pt x="7498" y="0"/>
                    <a:pt x="0" y="7498"/>
                    <a:pt x="0" y="16748"/>
                  </a:cubicBezTo>
                  <a:cubicBezTo>
                    <a:pt x="0" y="25998"/>
                    <a:pt x="7498" y="33496"/>
                    <a:pt x="16748" y="33496"/>
                  </a:cubicBezTo>
                  <a:cubicBezTo>
                    <a:pt x="25998" y="33496"/>
                    <a:pt x="33496" y="25998"/>
                    <a:pt x="33496" y="16748"/>
                  </a:cubicBezTo>
                  <a:lnTo>
                    <a:pt x="33496" y="16748"/>
                  </a:lnTo>
                  <a:cubicBezTo>
                    <a:pt x="33496" y="7498"/>
                    <a:pt x="25998" y="0"/>
                    <a:pt x="16748" y="0"/>
                  </a:cubicBezTo>
                  <a:close/>
                  <a:moveTo>
                    <a:pt x="16748" y="22227"/>
                  </a:moveTo>
                  <a:cubicBezTo>
                    <a:pt x="13709" y="22240"/>
                    <a:pt x="11234" y="19787"/>
                    <a:pt x="11221" y="16748"/>
                  </a:cubicBezTo>
                  <a:cubicBezTo>
                    <a:pt x="11208" y="13709"/>
                    <a:pt x="13661" y="11235"/>
                    <a:pt x="16700" y="11221"/>
                  </a:cubicBezTo>
                  <a:cubicBezTo>
                    <a:pt x="19739" y="11208"/>
                    <a:pt x="22214" y="13661"/>
                    <a:pt x="22227" y="16700"/>
                  </a:cubicBezTo>
                  <a:cubicBezTo>
                    <a:pt x="22227" y="16708"/>
                    <a:pt x="22227" y="16716"/>
                    <a:pt x="22227" y="16724"/>
                  </a:cubicBezTo>
                  <a:cubicBezTo>
                    <a:pt x="22240" y="19750"/>
                    <a:pt x="19798" y="22214"/>
                    <a:pt x="16772" y="22227"/>
                  </a:cubicBezTo>
                  <a:cubicBezTo>
                    <a:pt x="16764" y="22227"/>
                    <a:pt x="16756" y="22227"/>
                    <a:pt x="16748" y="22227"/>
                  </a:cubicBez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</p:grp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14412845-5022-2590-333D-FCEF18AFE4B9}"/>
              </a:ext>
            </a:extLst>
          </p:cNvPr>
          <p:cNvGrpSpPr>
            <a:grpSpLocks noChangeAspect="1"/>
          </p:cNvGrpSpPr>
          <p:nvPr/>
        </p:nvGrpSpPr>
        <p:grpSpPr>
          <a:xfrm>
            <a:off x="10446492" y="5037060"/>
            <a:ext cx="427303" cy="380965"/>
            <a:chOff x="8699298" y="2726483"/>
            <a:chExt cx="327353" cy="327339"/>
          </a:xfrm>
          <a:solidFill>
            <a:srgbClr val="00AEEF"/>
          </a:solidFill>
        </p:grpSpPr>
        <p:sp>
          <p:nvSpPr>
            <p:cNvPr id="594" name="Freeform 201">
              <a:extLst>
                <a:ext uri="{FF2B5EF4-FFF2-40B4-BE49-F238E27FC236}">
                  <a16:creationId xmlns:a16="http://schemas.microsoft.com/office/drawing/2014/main" id="{59AA2237-1653-EC1E-FF66-27CF68C00299}"/>
                </a:ext>
              </a:extLst>
            </p:cNvPr>
            <p:cNvSpPr/>
            <p:nvPr/>
          </p:nvSpPr>
          <p:spPr>
            <a:xfrm>
              <a:off x="8699298" y="2726483"/>
              <a:ext cx="327353" cy="327339"/>
            </a:xfrm>
            <a:custGeom>
              <a:avLst/>
              <a:gdLst>
                <a:gd name="connsiteX0" fmla="*/ 321707 w 327353"/>
                <a:gd name="connsiteY0" fmla="*/ 299418 h 327339"/>
                <a:gd name="connsiteX1" fmla="*/ 277971 w 327353"/>
                <a:gd name="connsiteY1" fmla="*/ 299418 h 327339"/>
                <a:gd name="connsiteX2" fmla="*/ 277971 w 327353"/>
                <a:gd name="connsiteY2" fmla="*/ 22285 h 327339"/>
                <a:gd name="connsiteX3" fmla="*/ 272970 w 327353"/>
                <a:gd name="connsiteY3" fmla="*/ 16686 h 327339"/>
                <a:gd name="connsiteX4" fmla="*/ 125228 w 327353"/>
                <a:gd name="connsiteY4" fmla="*/ 34 h 327339"/>
                <a:gd name="connsiteX5" fmla="*/ 119007 w 327353"/>
                <a:gd name="connsiteY5" fmla="*/ 4986 h 327339"/>
                <a:gd name="connsiteX6" fmla="*/ 119007 w 327353"/>
                <a:gd name="connsiteY6" fmla="*/ 5632 h 327339"/>
                <a:gd name="connsiteX7" fmla="*/ 119007 w 327353"/>
                <a:gd name="connsiteY7" fmla="*/ 16686 h 327339"/>
                <a:gd name="connsiteX8" fmla="*/ 55029 w 327353"/>
                <a:gd name="connsiteY8" fmla="*/ 16686 h 327339"/>
                <a:gd name="connsiteX9" fmla="*/ 49407 w 327353"/>
                <a:gd name="connsiteY9" fmla="*/ 22309 h 327339"/>
                <a:gd name="connsiteX10" fmla="*/ 49407 w 327353"/>
                <a:gd name="connsiteY10" fmla="*/ 299418 h 327339"/>
                <a:gd name="connsiteX11" fmla="*/ 5623 w 327353"/>
                <a:gd name="connsiteY11" fmla="*/ 299418 h 327339"/>
                <a:gd name="connsiteX12" fmla="*/ 0 w 327353"/>
                <a:gd name="connsiteY12" fmla="*/ 305041 h 327339"/>
                <a:gd name="connsiteX13" fmla="*/ 5623 w 327353"/>
                <a:gd name="connsiteY13" fmla="*/ 310663 h 327339"/>
                <a:gd name="connsiteX14" fmla="*/ 118959 w 327353"/>
                <a:gd name="connsiteY14" fmla="*/ 310663 h 327339"/>
                <a:gd name="connsiteX15" fmla="*/ 118959 w 327353"/>
                <a:gd name="connsiteY15" fmla="*/ 321717 h 327339"/>
                <a:gd name="connsiteX16" fmla="*/ 124582 w 327353"/>
                <a:gd name="connsiteY16" fmla="*/ 327340 h 327339"/>
                <a:gd name="connsiteX17" fmla="*/ 125228 w 327353"/>
                <a:gd name="connsiteY17" fmla="*/ 327340 h 327339"/>
                <a:gd name="connsiteX18" fmla="*/ 272659 w 327353"/>
                <a:gd name="connsiteY18" fmla="*/ 310591 h 327339"/>
                <a:gd name="connsiteX19" fmla="*/ 321731 w 327353"/>
                <a:gd name="connsiteY19" fmla="*/ 310591 h 327339"/>
                <a:gd name="connsiteX20" fmla="*/ 327354 w 327353"/>
                <a:gd name="connsiteY20" fmla="*/ 304969 h 327339"/>
                <a:gd name="connsiteX21" fmla="*/ 321731 w 327353"/>
                <a:gd name="connsiteY21" fmla="*/ 299346 h 327339"/>
                <a:gd name="connsiteX22" fmla="*/ 60628 w 327353"/>
                <a:gd name="connsiteY22" fmla="*/ 27931 h 327339"/>
                <a:gd name="connsiteX23" fmla="*/ 118959 w 327353"/>
                <a:gd name="connsiteY23" fmla="*/ 27931 h 327339"/>
                <a:gd name="connsiteX24" fmla="*/ 118959 w 327353"/>
                <a:gd name="connsiteY24" fmla="*/ 42287 h 327339"/>
                <a:gd name="connsiteX25" fmla="*/ 80678 w 327353"/>
                <a:gd name="connsiteY25" fmla="*/ 42287 h 327339"/>
                <a:gd name="connsiteX26" fmla="*/ 75055 w 327353"/>
                <a:gd name="connsiteY26" fmla="*/ 47909 h 327339"/>
                <a:gd name="connsiteX27" fmla="*/ 75055 w 327353"/>
                <a:gd name="connsiteY27" fmla="*/ 299418 h 327339"/>
                <a:gd name="connsiteX28" fmla="*/ 60700 w 327353"/>
                <a:gd name="connsiteY28" fmla="*/ 299418 h 327339"/>
                <a:gd name="connsiteX29" fmla="*/ 86324 w 327353"/>
                <a:gd name="connsiteY29" fmla="*/ 299418 h 327339"/>
                <a:gd name="connsiteX30" fmla="*/ 86324 w 327353"/>
                <a:gd name="connsiteY30" fmla="*/ 53628 h 327339"/>
                <a:gd name="connsiteX31" fmla="*/ 118959 w 327353"/>
                <a:gd name="connsiteY31" fmla="*/ 53628 h 327339"/>
                <a:gd name="connsiteX32" fmla="*/ 118959 w 327353"/>
                <a:gd name="connsiteY32" fmla="*/ 299418 h 327339"/>
                <a:gd name="connsiteX33" fmla="*/ 130205 w 327353"/>
                <a:gd name="connsiteY33" fmla="*/ 11925 h 327339"/>
                <a:gd name="connsiteX34" fmla="*/ 266725 w 327353"/>
                <a:gd name="connsiteY34" fmla="*/ 27333 h 327339"/>
                <a:gd name="connsiteX35" fmla="*/ 266725 w 327353"/>
                <a:gd name="connsiteY35" fmla="*/ 300088 h 327339"/>
                <a:gd name="connsiteX36" fmla="*/ 130205 w 327353"/>
                <a:gd name="connsiteY36" fmla="*/ 315520 h 32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7353" h="327339">
                  <a:moveTo>
                    <a:pt x="321707" y="299418"/>
                  </a:moveTo>
                  <a:lnTo>
                    <a:pt x="277971" y="299418"/>
                  </a:lnTo>
                  <a:lnTo>
                    <a:pt x="277971" y="22285"/>
                  </a:lnTo>
                  <a:cubicBezTo>
                    <a:pt x="277965" y="19420"/>
                    <a:pt x="275816" y="17014"/>
                    <a:pt x="272970" y="16686"/>
                  </a:cubicBezTo>
                  <a:lnTo>
                    <a:pt x="125228" y="34"/>
                  </a:lnTo>
                  <a:cubicBezTo>
                    <a:pt x="122146" y="-303"/>
                    <a:pt x="119370" y="1908"/>
                    <a:pt x="119007" y="4986"/>
                  </a:cubicBezTo>
                  <a:lnTo>
                    <a:pt x="119007" y="5632"/>
                  </a:lnTo>
                  <a:lnTo>
                    <a:pt x="119007" y="16686"/>
                  </a:lnTo>
                  <a:lnTo>
                    <a:pt x="55029" y="16686"/>
                  </a:lnTo>
                  <a:cubicBezTo>
                    <a:pt x="51924" y="16686"/>
                    <a:pt x="49407" y="19204"/>
                    <a:pt x="49407" y="22309"/>
                  </a:cubicBezTo>
                  <a:lnTo>
                    <a:pt x="49407" y="299418"/>
                  </a:lnTo>
                  <a:lnTo>
                    <a:pt x="5623" y="299418"/>
                  </a:lnTo>
                  <a:cubicBezTo>
                    <a:pt x="2517" y="299418"/>
                    <a:pt x="0" y="301935"/>
                    <a:pt x="0" y="305041"/>
                  </a:cubicBezTo>
                  <a:cubicBezTo>
                    <a:pt x="0" y="308146"/>
                    <a:pt x="2517" y="310663"/>
                    <a:pt x="5623" y="310663"/>
                  </a:cubicBezTo>
                  <a:lnTo>
                    <a:pt x="118959" y="310663"/>
                  </a:lnTo>
                  <a:lnTo>
                    <a:pt x="118959" y="321717"/>
                  </a:lnTo>
                  <a:cubicBezTo>
                    <a:pt x="118959" y="324822"/>
                    <a:pt x="121477" y="327340"/>
                    <a:pt x="124582" y="327340"/>
                  </a:cubicBezTo>
                  <a:lnTo>
                    <a:pt x="125228" y="327340"/>
                  </a:lnTo>
                  <a:lnTo>
                    <a:pt x="272659" y="310591"/>
                  </a:lnTo>
                  <a:lnTo>
                    <a:pt x="321731" y="310591"/>
                  </a:lnTo>
                  <a:cubicBezTo>
                    <a:pt x="324836" y="310591"/>
                    <a:pt x="327354" y="308074"/>
                    <a:pt x="327354" y="304969"/>
                  </a:cubicBezTo>
                  <a:cubicBezTo>
                    <a:pt x="327354" y="301864"/>
                    <a:pt x="324836" y="299346"/>
                    <a:pt x="321731" y="299346"/>
                  </a:cubicBezTo>
                  <a:close/>
                  <a:moveTo>
                    <a:pt x="60628" y="27931"/>
                  </a:moveTo>
                  <a:lnTo>
                    <a:pt x="118959" y="27931"/>
                  </a:lnTo>
                  <a:lnTo>
                    <a:pt x="118959" y="42287"/>
                  </a:lnTo>
                  <a:lnTo>
                    <a:pt x="80678" y="42287"/>
                  </a:lnTo>
                  <a:cubicBezTo>
                    <a:pt x="77573" y="42287"/>
                    <a:pt x="75055" y="44804"/>
                    <a:pt x="75055" y="47909"/>
                  </a:cubicBezTo>
                  <a:lnTo>
                    <a:pt x="75055" y="299418"/>
                  </a:lnTo>
                  <a:lnTo>
                    <a:pt x="60700" y="299418"/>
                  </a:lnTo>
                  <a:close/>
                  <a:moveTo>
                    <a:pt x="86324" y="299418"/>
                  </a:moveTo>
                  <a:lnTo>
                    <a:pt x="86324" y="53628"/>
                  </a:lnTo>
                  <a:lnTo>
                    <a:pt x="118959" y="53628"/>
                  </a:lnTo>
                  <a:lnTo>
                    <a:pt x="118959" y="299418"/>
                  </a:lnTo>
                  <a:close/>
                  <a:moveTo>
                    <a:pt x="130205" y="11925"/>
                  </a:moveTo>
                  <a:lnTo>
                    <a:pt x="266725" y="27333"/>
                  </a:lnTo>
                  <a:lnTo>
                    <a:pt x="266725" y="300088"/>
                  </a:lnTo>
                  <a:lnTo>
                    <a:pt x="130205" y="315520"/>
                  </a:ln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  <p:sp>
          <p:nvSpPr>
            <p:cNvPr id="595" name="Freeform 202">
              <a:extLst>
                <a:ext uri="{FF2B5EF4-FFF2-40B4-BE49-F238E27FC236}">
                  <a16:creationId xmlns:a16="http://schemas.microsoft.com/office/drawing/2014/main" id="{CDA8DDCA-C340-6069-234D-8EEBF5D33F11}"/>
                </a:ext>
              </a:extLst>
            </p:cNvPr>
            <p:cNvSpPr/>
            <p:nvPr/>
          </p:nvSpPr>
          <p:spPr>
            <a:xfrm>
              <a:off x="8836991" y="2873422"/>
              <a:ext cx="33496" cy="33496"/>
            </a:xfrm>
            <a:custGeom>
              <a:avLst/>
              <a:gdLst>
                <a:gd name="connsiteX0" fmla="*/ 16748 w 33496"/>
                <a:gd name="connsiteY0" fmla="*/ 0 h 33496"/>
                <a:gd name="connsiteX1" fmla="*/ 0 w 33496"/>
                <a:gd name="connsiteY1" fmla="*/ 16748 h 33496"/>
                <a:gd name="connsiteX2" fmla="*/ 16748 w 33496"/>
                <a:gd name="connsiteY2" fmla="*/ 33496 h 33496"/>
                <a:gd name="connsiteX3" fmla="*/ 33496 w 33496"/>
                <a:gd name="connsiteY3" fmla="*/ 16748 h 33496"/>
                <a:gd name="connsiteX4" fmla="*/ 33496 w 33496"/>
                <a:gd name="connsiteY4" fmla="*/ 16748 h 33496"/>
                <a:gd name="connsiteX5" fmla="*/ 16748 w 33496"/>
                <a:gd name="connsiteY5" fmla="*/ 0 h 33496"/>
                <a:gd name="connsiteX6" fmla="*/ 16748 w 33496"/>
                <a:gd name="connsiteY6" fmla="*/ 22227 h 33496"/>
                <a:gd name="connsiteX7" fmla="*/ 11221 w 33496"/>
                <a:gd name="connsiteY7" fmla="*/ 16748 h 33496"/>
                <a:gd name="connsiteX8" fmla="*/ 16700 w 33496"/>
                <a:gd name="connsiteY8" fmla="*/ 11221 h 33496"/>
                <a:gd name="connsiteX9" fmla="*/ 22227 w 33496"/>
                <a:gd name="connsiteY9" fmla="*/ 16700 h 33496"/>
                <a:gd name="connsiteX10" fmla="*/ 22227 w 33496"/>
                <a:gd name="connsiteY10" fmla="*/ 16724 h 33496"/>
                <a:gd name="connsiteX11" fmla="*/ 16772 w 33496"/>
                <a:gd name="connsiteY11" fmla="*/ 22227 h 33496"/>
                <a:gd name="connsiteX12" fmla="*/ 16748 w 33496"/>
                <a:gd name="connsiteY12" fmla="*/ 22227 h 3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96" h="33496">
                  <a:moveTo>
                    <a:pt x="16748" y="0"/>
                  </a:moveTo>
                  <a:cubicBezTo>
                    <a:pt x="7498" y="0"/>
                    <a:pt x="0" y="7498"/>
                    <a:pt x="0" y="16748"/>
                  </a:cubicBezTo>
                  <a:cubicBezTo>
                    <a:pt x="0" y="25998"/>
                    <a:pt x="7498" y="33496"/>
                    <a:pt x="16748" y="33496"/>
                  </a:cubicBezTo>
                  <a:cubicBezTo>
                    <a:pt x="25998" y="33496"/>
                    <a:pt x="33496" y="25998"/>
                    <a:pt x="33496" y="16748"/>
                  </a:cubicBezTo>
                  <a:lnTo>
                    <a:pt x="33496" y="16748"/>
                  </a:lnTo>
                  <a:cubicBezTo>
                    <a:pt x="33496" y="7498"/>
                    <a:pt x="25998" y="0"/>
                    <a:pt x="16748" y="0"/>
                  </a:cubicBezTo>
                  <a:close/>
                  <a:moveTo>
                    <a:pt x="16748" y="22227"/>
                  </a:moveTo>
                  <a:cubicBezTo>
                    <a:pt x="13709" y="22240"/>
                    <a:pt x="11234" y="19787"/>
                    <a:pt x="11221" y="16748"/>
                  </a:cubicBezTo>
                  <a:cubicBezTo>
                    <a:pt x="11208" y="13709"/>
                    <a:pt x="13661" y="11235"/>
                    <a:pt x="16700" y="11221"/>
                  </a:cubicBezTo>
                  <a:cubicBezTo>
                    <a:pt x="19739" y="11208"/>
                    <a:pt x="22214" y="13661"/>
                    <a:pt x="22227" y="16700"/>
                  </a:cubicBezTo>
                  <a:cubicBezTo>
                    <a:pt x="22227" y="16708"/>
                    <a:pt x="22227" y="16716"/>
                    <a:pt x="22227" y="16724"/>
                  </a:cubicBezTo>
                  <a:cubicBezTo>
                    <a:pt x="22240" y="19750"/>
                    <a:pt x="19798" y="22214"/>
                    <a:pt x="16772" y="22227"/>
                  </a:cubicBezTo>
                  <a:cubicBezTo>
                    <a:pt x="16764" y="22227"/>
                    <a:pt x="16756" y="22227"/>
                    <a:pt x="16748" y="22227"/>
                  </a:cubicBez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D190F07A-6984-F87A-6EBF-34D76BC51503}"/>
              </a:ext>
            </a:extLst>
          </p:cNvPr>
          <p:cNvGrpSpPr>
            <a:grpSpLocks noChangeAspect="1"/>
          </p:cNvGrpSpPr>
          <p:nvPr/>
        </p:nvGrpSpPr>
        <p:grpSpPr>
          <a:xfrm>
            <a:off x="10452861" y="5620342"/>
            <a:ext cx="427303" cy="380965"/>
            <a:chOff x="8699298" y="2726483"/>
            <a:chExt cx="327353" cy="327339"/>
          </a:xfrm>
          <a:solidFill>
            <a:srgbClr val="00AEEF"/>
          </a:solidFill>
        </p:grpSpPr>
        <p:sp>
          <p:nvSpPr>
            <p:cNvPr id="597" name="Freeform 201">
              <a:extLst>
                <a:ext uri="{FF2B5EF4-FFF2-40B4-BE49-F238E27FC236}">
                  <a16:creationId xmlns:a16="http://schemas.microsoft.com/office/drawing/2014/main" id="{4485FB32-E5C3-6195-FAE6-A906DAEADCD1}"/>
                </a:ext>
              </a:extLst>
            </p:cNvPr>
            <p:cNvSpPr/>
            <p:nvPr/>
          </p:nvSpPr>
          <p:spPr>
            <a:xfrm>
              <a:off x="8699298" y="2726483"/>
              <a:ext cx="327353" cy="327339"/>
            </a:xfrm>
            <a:custGeom>
              <a:avLst/>
              <a:gdLst>
                <a:gd name="connsiteX0" fmla="*/ 321707 w 327353"/>
                <a:gd name="connsiteY0" fmla="*/ 299418 h 327339"/>
                <a:gd name="connsiteX1" fmla="*/ 277971 w 327353"/>
                <a:gd name="connsiteY1" fmla="*/ 299418 h 327339"/>
                <a:gd name="connsiteX2" fmla="*/ 277971 w 327353"/>
                <a:gd name="connsiteY2" fmla="*/ 22285 h 327339"/>
                <a:gd name="connsiteX3" fmla="*/ 272970 w 327353"/>
                <a:gd name="connsiteY3" fmla="*/ 16686 h 327339"/>
                <a:gd name="connsiteX4" fmla="*/ 125228 w 327353"/>
                <a:gd name="connsiteY4" fmla="*/ 34 h 327339"/>
                <a:gd name="connsiteX5" fmla="*/ 119007 w 327353"/>
                <a:gd name="connsiteY5" fmla="*/ 4986 h 327339"/>
                <a:gd name="connsiteX6" fmla="*/ 119007 w 327353"/>
                <a:gd name="connsiteY6" fmla="*/ 5632 h 327339"/>
                <a:gd name="connsiteX7" fmla="*/ 119007 w 327353"/>
                <a:gd name="connsiteY7" fmla="*/ 16686 h 327339"/>
                <a:gd name="connsiteX8" fmla="*/ 55029 w 327353"/>
                <a:gd name="connsiteY8" fmla="*/ 16686 h 327339"/>
                <a:gd name="connsiteX9" fmla="*/ 49407 w 327353"/>
                <a:gd name="connsiteY9" fmla="*/ 22309 h 327339"/>
                <a:gd name="connsiteX10" fmla="*/ 49407 w 327353"/>
                <a:gd name="connsiteY10" fmla="*/ 299418 h 327339"/>
                <a:gd name="connsiteX11" fmla="*/ 5623 w 327353"/>
                <a:gd name="connsiteY11" fmla="*/ 299418 h 327339"/>
                <a:gd name="connsiteX12" fmla="*/ 0 w 327353"/>
                <a:gd name="connsiteY12" fmla="*/ 305041 h 327339"/>
                <a:gd name="connsiteX13" fmla="*/ 5623 w 327353"/>
                <a:gd name="connsiteY13" fmla="*/ 310663 h 327339"/>
                <a:gd name="connsiteX14" fmla="*/ 118959 w 327353"/>
                <a:gd name="connsiteY14" fmla="*/ 310663 h 327339"/>
                <a:gd name="connsiteX15" fmla="*/ 118959 w 327353"/>
                <a:gd name="connsiteY15" fmla="*/ 321717 h 327339"/>
                <a:gd name="connsiteX16" fmla="*/ 124582 w 327353"/>
                <a:gd name="connsiteY16" fmla="*/ 327340 h 327339"/>
                <a:gd name="connsiteX17" fmla="*/ 125228 w 327353"/>
                <a:gd name="connsiteY17" fmla="*/ 327340 h 327339"/>
                <a:gd name="connsiteX18" fmla="*/ 272659 w 327353"/>
                <a:gd name="connsiteY18" fmla="*/ 310591 h 327339"/>
                <a:gd name="connsiteX19" fmla="*/ 321731 w 327353"/>
                <a:gd name="connsiteY19" fmla="*/ 310591 h 327339"/>
                <a:gd name="connsiteX20" fmla="*/ 327354 w 327353"/>
                <a:gd name="connsiteY20" fmla="*/ 304969 h 327339"/>
                <a:gd name="connsiteX21" fmla="*/ 321731 w 327353"/>
                <a:gd name="connsiteY21" fmla="*/ 299346 h 327339"/>
                <a:gd name="connsiteX22" fmla="*/ 60628 w 327353"/>
                <a:gd name="connsiteY22" fmla="*/ 27931 h 327339"/>
                <a:gd name="connsiteX23" fmla="*/ 118959 w 327353"/>
                <a:gd name="connsiteY23" fmla="*/ 27931 h 327339"/>
                <a:gd name="connsiteX24" fmla="*/ 118959 w 327353"/>
                <a:gd name="connsiteY24" fmla="*/ 42287 h 327339"/>
                <a:gd name="connsiteX25" fmla="*/ 80678 w 327353"/>
                <a:gd name="connsiteY25" fmla="*/ 42287 h 327339"/>
                <a:gd name="connsiteX26" fmla="*/ 75055 w 327353"/>
                <a:gd name="connsiteY26" fmla="*/ 47909 h 327339"/>
                <a:gd name="connsiteX27" fmla="*/ 75055 w 327353"/>
                <a:gd name="connsiteY27" fmla="*/ 299418 h 327339"/>
                <a:gd name="connsiteX28" fmla="*/ 60700 w 327353"/>
                <a:gd name="connsiteY28" fmla="*/ 299418 h 327339"/>
                <a:gd name="connsiteX29" fmla="*/ 86324 w 327353"/>
                <a:gd name="connsiteY29" fmla="*/ 299418 h 327339"/>
                <a:gd name="connsiteX30" fmla="*/ 86324 w 327353"/>
                <a:gd name="connsiteY30" fmla="*/ 53628 h 327339"/>
                <a:gd name="connsiteX31" fmla="*/ 118959 w 327353"/>
                <a:gd name="connsiteY31" fmla="*/ 53628 h 327339"/>
                <a:gd name="connsiteX32" fmla="*/ 118959 w 327353"/>
                <a:gd name="connsiteY32" fmla="*/ 299418 h 327339"/>
                <a:gd name="connsiteX33" fmla="*/ 130205 w 327353"/>
                <a:gd name="connsiteY33" fmla="*/ 11925 h 327339"/>
                <a:gd name="connsiteX34" fmla="*/ 266725 w 327353"/>
                <a:gd name="connsiteY34" fmla="*/ 27333 h 327339"/>
                <a:gd name="connsiteX35" fmla="*/ 266725 w 327353"/>
                <a:gd name="connsiteY35" fmla="*/ 300088 h 327339"/>
                <a:gd name="connsiteX36" fmla="*/ 130205 w 327353"/>
                <a:gd name="connsiteY36" fmla="*/ 315520 h 32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7353" h="327339">
                  <a:moveTo>
                    <a:pt x="321707" y="299418"/>
                  </a:moveTo>
                  <a:lnTo>
                    <a:pt x="277971" y="299418"/>
                  </a:lnTo>
                  <a:lnTo>
                    <a:pt x="277971" y="22285"/>
                  </a:lnTo>
                  <a:cubicBezTo>
                    <a:pt x="277965" y="19420"/>
                    <a:pt x="275816" y="17014"/>
                    <a:pt x="272970" y="16686"/>
                  </a:cubicBezTo>
                  <a:lnTo>
                    <a:pt x="125228" y="34"/>
                  </a:lnTo>
                  <a:cubicBezTo>
                    <a:pt x="122146" y="-303"/>
                    <a:pt x="119370" y="1908"/>
                    <a:pt x="119007" y="4986"/>
                  </a:cubicBezTo>
                  <a:lnTo>
                    <a:pt x="119007" y="5632"/>
                  </a:lnTo>
                  <a:lnTo>
                    <a:pt x="119007" y="16686"/>
                  </a:lnTo>
                  <a:lnTo>
                    <a:pt x="55029" y="16686"/>
                  </a:lnTo>
                  <a:cubicBezTo>
                    <a:pt x="51924" y="16686"/>
                    <a:pt x="49407" y="19204"/>
                    <a:pt x="49407" y="22309"/>
                  </a:cubicBezTo>
                  <a:lnTo>
                    <a:pt x="49407" y="299418"/>
                  </a:lnTo>
                  <a:lnTo>
                    <a:pt x="5623" y="299418"/>
                  </a:lnTo>
                  <a:cubicBezTo>
                    <a:pt x="2517" y="299418"/>
                    <a:pt x="0" y="301935"/>
                    <a:pt x="0" y="305041"/>
                  </a:cubicBezTo>
                  <a:cubicBezTo>
                    <a:pt x="0" y="308146"/>
                    <a:pt x="2517" y="310663"/>
                    <a:pt x="5623" y="310663"/>
                  </a:cubicBezTo>
                  <a:lnTo>
                    <a:pt x="118959" y="310663"/>
                  </a:lnTo>
                  <a:lnTo>
                    <a:pt x="118959" y="321717"/>
                  </a:lnTo>
                  <a:cubicBezTo>
                    <a:pt x="118959" y="324822"/>
                    <a:pt x="121477" y="327340"/>
                    <a:pt x="124582" y="327340"/>
                  </a:cubicBezTo>
                  <a:lnTo>
                    <a:pt x="125228" y="327340"/>
                  </a:lnTo>
                  <a:lnTo>
                    <a:pt x="272659" y="310591"/>
                  </a:lnTo>
                  <a:lnTo>
                    <a:pt x="321731" y="310591"/>
                  </a:lnTo>
                  <a:cubicBezTo>
                    <a:pt x="324836" y="310591"/>
                    <a:pt x="327354" y="308074"/>
                    <a:pt x="327354" y="304969"/>
                  </a:cubicBezTo>
                  <a:cubicBezTo>
                    <a:pt x="327354" y="301864"/>
                    <a:pt x="324836" y="299346"/>
                    <a:pt x="321731" y="299346"/>
                  </a:cubicBezTo>
                  <a:close/>
                  <a:moveTo>
                    <a:pt x="60628" y="27931"/>
                  </a:moveTo>
                  <a:lnTo>
                    <a:pt x="118959" y="27931"/>
                  </a:lnTo>
                  <a:lnTo>
                    <a:pt x="118959" y="42287"/>
                  </a:lnTo>
                  <a:lnTo>
                    <a:pt x="80678" y="42287"/>
                  </a:lnTo>
                  <a:cubicBezTo>
                    <a:pt x="77573" y="42287"/>
                    <a:pt x="75055" y="44804"/>
                    <a:pt x="75055" y="47909"/>
                  </a:cubicBezTo>
                  <a:lnTo>
                    <a:pt x="75055" y="299418"/>
                  </a:lnTo>
                  <a:lnTo>
                    <a:pt x="60700" y="299418"/>
                  </a:lnTo>
                  <a:close/>
                  <a:moveTo>
                    <a:pt x="86324" y="299418"/>
                  </a:moveTo>
                  <a:lnTo>
                    <a:pt x="86324" y="53628"/>
                  </a:lnTo>
                  <a:lnTo>
                    <a:pt x="118959" y="53628"/>
                  </a:lnTo>
                  <a:lnTo>
                    <a:pt x="118959" y="299418"/>
                  </a:lnTo>
                  <a:close/>
                  <a:moveTo>
                    <a:pt x="130205" y="11925"/>
                  </a:moveTo>
                  <a:lnTo>
                    <a:pt x="266725" y="27333"/>
                  </a:lnTo>
                  <a:lnTo>
                    <a:pt x="266725" y="300088"/>
                  </a:lnTo>
                  <a:lnTo>
                    <a:pt x="130205" y="315520"/>
                  </a:ln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  <p:sp>
          <p:nvSpPr>
            <p:cNvPr id="598" name="Freeform 202">
              <a:extLst>
                <a:ext uri="{FF2B5EF4-FFF2-40B4-BE49-F238E27FC236}">
                  <a16:creationId xmlns:a16="http://schemas.microsoft.com/office/drawing/2014/main" id="{D46DC3E0-45B2-5F27-292A-82B112B3E3D7}"/>
                </a:ext>
              </a:extLst>
            </p:cNvPr>
            <p:cNvSpPr/>
            <p:nvPr/>
          </p:nvSpPr>
          <p:spPr>
            <a:xfrm>
              <a:off x="8836991" y="2873422"/>
              <a:ext cx="33496" cy="33496"/>
            </a:xfrm>
            <a:custGeom>
              <a:avLst/>
              <a:gdLst>
                <a:gd name="connsiteX0" fmla="*/ 16748 w 33496"/>
                <a:gd name="connsiteY0" fmla="*/ 0 h 33496"/>
                <a:gd name="connsiteX1" fmla="*/ 0 w 33496"/>
                <a:gd name="connsiteY1" fmla="*/ 16748 h 33496"/>
                <a:gd name="connsiteX2" fmla="*/ 16748 w 33496"/>
                <a:gd name="connsiteY2" fmla="*/ 33496 h 33496"/>
                <a:gd name="connsiteX3" fmla="*/ 33496 w 33496"/>
                <a:gd name="connsiteY3" fmla="*/ 16748 h 33496"/>
                <a:gd name="connsiteX4" fmla="*/ 33496 w 33496"/>
                <a:gd name="connsiteY4" fmla="*/ 16748 h 33496"/>
                <a:gd name="connsiteX5" fmla="*/ 16748 w 33496"/>
                <a:gd name="connsiteY5" fmla="*/ 0 h 33496"/>
                <a:gd name="connsiteX6" fmla="*/ 16748 w 33496"/>
                <a:gd name="connsiteY6" fmla="*/ 22227 h 33496"/>
                <a:gd name="connsiteX7" fmla="*/ 11221 w 33496"/>
                <a:gd name="connsiteY7" fmla="*/ 16748 h 33496"/>
                <a:gd name="connsiteX8" fmla="*/ 16700 w 33496"/>
                <a:gd name="connsiteY8" fmla="*/ 11221 h 33496"/>
                <a:gd name="connsiteX9" fmla="*/ 22227 w 33496"/>
                <a:gd name="connsiteY9" fmla="*/ 16700 h 33496"/>
                <a:gd name="connsiteX10" fmla="*/ 22227 w 33496"/>
                <a:gd name="connsiteY10" fmla="*/ 16724 h 33496"/>
                <a:gd name="connsiteX11" fmla="*/ 16772 w 33496"/>
                <a:gd name="connsiteY11" fmla="*/ 22227 h 33496"/>
                <a:gd name="connsiteX12" fmla="*/ 16748 w 33496"/>
                <a:gd name="connsiteY12" fmla="*/ 22227 h 3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96" h="33496">
                  <a:moveTo>
                    <a:pt x="16748" y="0"/>
                  </a:moveTo>
                  <a:cubicBezTo>
                    <a:pt x="7498" y="0"/>
                    <a:pt x="0" y="7498"/>
                    <a:pt x="0" y="16748"/>
                  </a:cubicBezTo>
                  <a:cubicBezTo>
                    <a:pt x="0" y="25998"/>
                    <a:pt x="7498" y="33496"/>
                    <a:pt x="16748" y="33496"/>
                  </a:cubicBezTo>
                  <a:cubicBezTo>
                    <a:pt x="25998" y="33496"/>
                    <a:pt x="33496" y="25998"/>
                    <a:pt x="33496" y="16748"/>
                  </a:cubicBezTo>
                  <a:lnTo>
                    <a:pt x="33496" y="16748"/>
                  </a:lnTo>
                  <a:cubicBezTo>
                    <a:pt x="33496" y="7498"/>
                    <a:pt x="25998" y="0"/>
                    <a:pt x="16748" y="0"/>
                  </a:cubicBezTo>
                  <a:close/>
                  <a:moveTo>
                    <a:pt x="16748" y="22227"/>
                  </a:moveTo>
                  <a:cubicBezTo>
                    <a:pt x="13709" y="22240"/>
                    <a:pt x="11234" y="19787"/>
                    <a:pt x="11221" y="16748"/>
                  </a:cubicBezTo>
                  <a:cubicBezTo>
                    <a:pt x="11208" y="13709"/>
                    <a:pt x="13661" y="11235"/>
                    <a:pt x="16700" y="11221"/>
                  </a:cubicBezTo>
                  <a:cubicBezTo>
                    <a:pt x="19739" y="11208"/>
                    <a:pt x="22214" y="13661"/>
                    <a:pt x="22227" y="16700"/>
                  </a:cubicBezTo>
                  <a:cubicBezTo>
                    <a:pt x="22227" y="16708"/>
                    <a:pt x="22227" y="16716"/>
                    <a:pt x="22227" y="16724"/>
                  </a:cubicBezTo>
                  <a:cubicBezTo>
                    <a:pt x="22240" y="19750"/>
                    <a:pt x="19798" y="22214"/>
                    <a:pt x="16772" y="22227"/>
                  </a:cubicBezTo>
                  <a:cubicBezTo>
                    <a:pt x="16764" y="22227"/>
                    <a:pt x="16756" y="22227"/>
                    <a:pt x="16748" y="22227"/>
                  </a:cubicBezTo>
                  <a:close/>
                </a:path>
              </a:pathLst>
            </a:custGeom>
            <a:grpFill/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Ellab Sans" panose="02000503000000020004" pitchFamily="2" charset="0"/>
              </a:endParaRPr>
            </a:p>
          </p:txBody>
        </p:sp>
      </p:grpSp>
      <p:pic>
        <p:nvPicPr>
          <p:cNvPr id="690" name="Picture 689">
            <a:extLst>
              <a:ext uri="{FF2B5EF4-FFF2-40B4-BE49-F238E27FC236}">
                <a16:creationId xmlns:a16="http://schemas.microsoft.com/office/drawing/2014/main" id="{BC4E68D0-E28A-54DB-A043-CB5F933ED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188" y="4487914"/>
            <a:ext cx="436266" cy="4339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606B05-FF76-DB82-4B6C-35C9AD9F11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18651" y="5227370"/>
            <a:ext cx="268375" cy="2644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BC0338-D926-1923-CAC9-10E88B47A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1179" y="4418055"/>
            <a:ext cx="571582" cy="154327"/>
          </a:xfrm>
          <a:prstGeom prst="rect">
            <a:avLst/>
          </a:prstGeom>
        </p:spPr>
      </p:pic>
      <p:pic>
        <p:nvPicPr>
          <p:cNvPr id="60" name="Graphic 59" descr="Thermometer outline">
            <a:extLst>
              <a:ext uri="{FF2B5EF4-FFF2-40B4-BE49-F238E27FC236}">
                <a16:creationId xmlns:a16="http://schemas.microsoft.com/office/drawing/2014/main" id="{819C717F-D36B-1651-2740-B6796D9478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8084" y="2299510"/>
            <a:ext cx="358583" cy="358583"/>
          </a:xfrm>
          <a:prstGeom prst="rect">
            <a:avLst/>
          </a:prstGeom>
        </p:spPr>
      </p:pic>
      <p:pic>
        <p:nvPicPr>
          <p:cNvPr id="2" name="Graphic 1" descr="Thermometer outline">
            <a:extLst>
              <a:ext uri="{FF2B5EF4-FFF2-40B4-BE49-F238E27FC236}">
                <a16:creationId xmlns:a16="http://schemas.microsoft.com/office/drawing/2014/main" id="{B11E3461-16E2-A804-0216-2796FF6631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8084" y="1757267"/>
            <a:ext cx="358583" cy="358583"/>
          </a:xfrm>
          <a:prstGeom prst="rect">
            <a:avLst/>
          </a:prstGeom>
        </p:spPr>
      </p:pic>
      <p:pic>
        <p:nvPicPr>
          <p:cNvPr id="15" name="Graphic 14" descr="Thermometer outline">
            <a:extLst>
              <a:ext uri="{FF2B5EF4-FFF2-40B4-BE49-F238E27FC236}">
                <a16:creationId xmlns:a16="http://schemas.microsoft.com/office/drawing/2014/main" id="{BD349FEE-7BF6-39DD-8A53-286B70A63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8084" y="2858789"/>
            <a:ext cx="358583" cy="358583"/>
          </a:xfrm>
          <a:prstGeom prst="rect">
            <a:avLst/>
          </a:prstGeom>
        </p:spPr>
      </p:pic>
      <p:pic>
        <p:nvPicPr>
          <p:cNvPr id="19" name="Graphic 18" descr="Thermometer outline">
            <a:extLst>
              <a:ext uri="{FF2B5EF4-FFF2-40B4-BE49-F238E27FC236}">
                <a16:creationId xmlns:a16="http://schemas.microsoft.com/office/drawing/2014/main" id="{3EA4749C-574D-06C6-8AF2-20BA728522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8084" y="3401779"/>
            <a:ext cx="358583" cy="358583"/>
          </a:xfrm>
          <a:prstGeom prst="rect">
            <a:avLst/>
          </a:prstGeom>
        </p:spPr>
      </p:pic>
      <p:pic>
        <p:nvPicPr>
          <p:cNvPr id="21" name="Graphic 20" descr="Thermometer outline">
            <a:extLst>
              <a:ext uri="{FF2B5EF4-FFF2-40B4-BE49-F238E27FC236}">
                <a16:creationId xmlns:a16="http://schemas.microsoft.com/office/drawing/2014/main" id="{27D12505-681F-9358-3D2C-AC68AD0AF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8084" y="3967156"/>
            <a:ext cx="358583" cy="358583"/>
          </a:xfrm>
          <a:prstGeom prst="rect">
            <a:avLst/>
          </a:prstGeom>
        </p:spPr>
      </p:pic>
      <p:pic>
        <p:nvPicPr>
          <p:cNvPr id="61" name="Graphic 60" descr="Thermometer outline">
            <a:extLst>
              <a:ext uri="{FF2B5EF4-FFF2-40B4-BE49-F238E27FC236}">
                <a16:creationId xmlns:a16="http://schemas.microsoft.com/office/drawing/2014/main" id="{F8B16D19-5524-2400-175C-6211BD6EC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8084" y="4515590"/>
            <a:ext cx="358583" cy="358583"/>
          </a:xfrm>
          <a:prstGeom prst="rect">
            <a:avLst/>
          </a:prstGeom>
        </p:spPr>
      </p:pic>
      <p:pic>
        <p:nvPicPr>
          <p:cNvPr id="63" name="Graphic 62" descr="Thermometer outline">
            <a:extLst>
              <a:ext uri="{FF2B5EF4-FFF2-40B4-BE49-F238E27FC236}">
                <a16:creationId xmlns:a16="http://schemas.microsoft.com/office/drawing/2014/main" id="{14D7CA83-F9EA-8936-891B-DB5E24F39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8084" y="5048971"/>
            <a:ext cx="358583" cy="358583"/>
          </a:xfrm>
          <a:prstGeom prst="rect">
            <a:avLst/>
          </a:prstGeom>
        </p:spPr>
      </p:pic>
      <p:pic>
        <p:nvPicPr>
          <p:cNvPr id="467" name="Graphic 466" descr="Thermometer outline">
            <a:extLst>
              <a:ext uri="{FF2B5EF4-FFF2-40B4-BE49-F238E27FC236}">
                <a16:creationId xmlns:a16="http://schemas.microsoft.com/office/drawing/2014/main" id="{19C7C415-932D-93F5-A057-1EAEAB238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8084" y="5587106"/>
            <a:ext cx="358583" cy="358583"/>
          </a:xfrm>
          <a:prstGeom prst="rect">
            <a:avLst/>
          </a:prstGeom>
        </p:spPr>
      </p:pic>
      <p:grpSp>
        <p:nvGrpSpPr>
          <p:cNvPr id="475" name="Group 474">
            <a:extLst>
              <a:ext uri="{FF2B5EF4-FFF2-40B4-BE49-F238E27FC236}">
                <a16:creationId xmlns:a16="http://schemas.microsoft.com/office/drawing/2014/main" id="{5045E981-0DC7-9D89-3C2A-A67921B1122A}"/>
              </a:ext>
            </a:extLst>
          </p:cNvPr>
          <p:cNvGrpSpPr>
            <a:grpSpLocks noChangeAspect="1"/>
          </p:cNvGrpSpPr>
          <p:nvPr/>
        </p:nvGrpSpPr>
        <p:grpSpPr>
          <a:xfrm>
            <a:off x="7961610" y="3468754"/>
            <a:ext cx="371809" cy="224631"/>
            <a:chOff x="8617625" y="3270906"/>
            <a:chExt cx="396781" cy="243863"/>
          </a:xfrm>
          <a:solidFill>
            <a:srgbClr val="00AEEF"/>
          </a:solidFill>
        </p:grpSpPr>
        <p:sp>
          <p:nvSpPr>
            <p:cNvPr id="476" name="Freeform 238">
              <a:extLst>
                <a:ext uri="{FF2B5EF4-FFF2-40B4-BE49-F238E27FC236}">
                  <a16:creationId xmlns:a16="http://schemas.microsoft.com/office/drawing/2014/main" id="{4443233D-F5F9-E946-67EE-20F0E6571DCD}"/>
                </a:ext>
              </a:extLst>
            </p:cNvPr>
            <p:cNvSpPr/>
            <p:nvPr/>
          </p:nvSpPr>
          <p:spPr>
            <a:xfrm>
              <a:off x="8617625" y="3270906"/>
              <a:ext cx="396781" cy="243863"/>
            </a:xfrm>
            <a:custGeom>
              <a:avLst/>
              <a:gdLst>
                <a:gd name="connsiteX0" fmla="*/ 336357 w 396781"/>
                <a:gd name="connsiteY0" fmla="*/ 243863 h 243863"/>
                <a:gd name="connsiteX1" fmla="*/ 60578 w 396781"/>
                <a:gd name="connsiteY1" fmla="*/ 243863 h 243863"/>
                <a:gd name="connsiteX2" fmla="*/ 1 w 396781"/>
                <a:gd name="connsiteY2" fmla="*/ 183807 h 243863"/>
                <a:gd name="connsiteX3" fmla="*/ 55087 w 396781"/>
                <a:gd name="connsiteY3" fmla="*/ 123456 h 243863"/>
                <a:gd name="connsiteX4" fmla="*/ 141413 w 396781"/>
                <a:gd name="connsiteY4" fmla="*/ 48238 h 243863"/>
                <a:gd name="connsiteX5" fmla="*/ 162009 w 396781"/>
                <a:gd name="connsiteY5" fmla="*/ 52387 h 243863"/>
                <a:gd name="connsiteX6" fmla="*/ 294069 w 396781"/>
                <a:gd name="connsiteY6" fmla="*/ 11219 h 243863"/>
                <a:gd name="connsiteX7" fmla="*/ 342985 w 396781"/>
                <a:gd name="connsiteY7" fmla="*/ 123583 h 243863"/>
                <a:gd name="connsiteX8" fmla="*/ 396422 w 396781"/>
                <a:gd name="connsiteY8" fmla="*/ 190072 h 243863"/>
                <a:gd name="connsiteX9" fmla="*/ 336357 w 396781"/>
                <a:gd name="connsiteY9" fmla="*/ 243863 h 243863"/>
                <a:gd name="connsiteX10" fmla="*/ 135772 w 396781"/>
                <a:gd name="connsiteY10" fmla="*/ 59370 h 243863"/>
                <a:gd name="connsiteX11" fmla="*/ 66270 w 396781"/>
                <a:gd name="connsiteY11" fmla="*/ 128871 h 243863"/>
                <a:gd name="connsiteX12" fmla="*/ 60603 w 396781"/>
                <a:gd name="connsiteY12" fmla="*/ 134538 h 243863"/>
                <a:gd name="connsiteX13" fmla="*/ 10495 w 396781"/>
                <a:gd name="connsiteY13" fmla="*/ 182420 h 243863"/>
                <a:gd name="connsiteX14" fmla="*/ 58376 w 396781"/>
                <a:gd name="connsiteY14" fmla="*/ 232528 h 243863"/>
                <a:gd name="connsiteX15" fmla="*/ 60603 w 396781"/>
                <a:gd name="connsiteY15" fmla="*/ 232528 h 243863"/>
                <a:gd name="connsiteX16" fmla="*/ 336357 w 396781"/>
                <a:gd name="connsiteY16" fmla="*/ 232528 h 243863"/>
                <a:gd name="connsiteX17" fmla="*/ 386465 w 396781"/>
                <a:gd name="connsiteY17" fmla="*/ 184647 h 243863"/>
                <a:gd name="connsiteX18" fmla="*/ 338583 w 396781"/>
                <a:gd name="connsiteY18" fmla="*/ 134538 h 243863"/>
                <a:gd name="connsiteX19" fmla="*/ 336357 w 396781"/>
                <a:gd name="connsiteY19" fmla="*/ 134538 h 243863"/>
                <a:gd name="connsiteX20" fmla="*/ 335420 w 396781"/>
                <a:gd name="connsiteY20" fmla="*/ 134538 h 243863"/>
                <a:gd name="connsiteX21" fmla="*/ 329756 w 396781"/>
                <a:gd name="connsiteY21" fmla="*/ 128817 h 243863"/>
                <a:gd name="connsiteX22" fmla="*/ 330082 w 396781"/>
                <a:gd name="connsiteY22" fmla="*/ 126948 h 243863"/>
                <a:gd name="connsiteX23" fmla="*/ 335142 w 396781"/>
                <a:gd name="connsiteY23" fmla="*/ 98055 h 243863"/>
                <a:gd name="connsiteX24" fmla="*/ 248716 w 396781"/>
                <a:gd name="connsiteY24" fmla="*/ 11424 h 243863"/>
                <a:gd name="connsiteX25" fmla="*/ 169953 w 396781"/>
                <a:gd name="connsiteY25" fmla="*/ 61900 h 243863"/>
                <a:gd name="connsiteX26" fmla="*/ 162616 w 396781"/>
                <a:gd name="connsiteY26" fmla="*/ 64733 h 243863"/>
                <a:gd name="connsiteX27" fmla="*/ 135772 w 396781"/>
                <a:gd name="connsiteY27" fmla="*/ 59370 h 24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6781" h="243863">
                  <a:moveTo>
                    <a:pt x="336357" y="243863"/>
                  </a:moveTo>
                  <a:lnTo>
                    <a:pt x="60578" y="243863"/>
                  </a:lnTo>
                  <a:cubicBezTo>
                    <a:pt x="27266" y="244007"/>
                    <a:pt x="144" y="217119"/>
                    <a:pt x="1" y="183807"/>
                  </a:cubicBezTo>
                  <a:cubicBezTo>
                    <a:pt x="-135" y="152422"/>
                    <a:pt x="23820" y="126178"/>
                    <a:pt x="55087" y="123456"/>
                  </a:cubicBezTo>
                  <a:cubicBezTo>
                    <a:pt x="58155" y="78847"/>
                    <a:pt x="96804" y="45171"/>
                    <a:pt x="141413" y="48238"/>
                  </a:cubicBezTo>
                  <a:cubicBezTo>
                    <a:pt x="148429" y="48720"/>
                    <a:pt x="155353" y="50115"/>
                    <a:pt x="162009" y="52387"/>
                  </a:cubicBezTo>
                  <a:cubicBezTo>
                    <a:pt x="187108" y="4551"/>
                    <a:pt x="246233" y="-13881"/>
                    <a:pt x="294069" y="11219"/>
                  </a:cubicBezTo>
                  <a:cubicBezTo>
                    <a:pt x="334725" y="32551"/>
                    <a:pt x="355072" y="79290"/>
                    <a:pt x="342985" y="123583"/>
                  </a:cubicBezTo>
                  <a:cubicBezTo>
                    <a:pt x="376102" y="127187"/>
                    <a:pt x="400026" y="156956"/>
                    <a:pt x="396422" y="190072"/>
                  </a:cubicBezTo>
                  <a:cubicBezTo>
                    <a:pt x="393087" y="220717"/>
                    <a:pt x="367182" y="243915"/>
                    <a:pt x="336357" y="243863"/>
                  </a:cubicBezTo>
                  <a:close/>
                  <a:moveTo>
                    <a:pt x="135772" y="59370"/>
                  </a:moveTo>
                  <a:cubicBezTo>
                    <a:pt x="97405" y="59411"/>
                    <a:pt x="66312" y="90504"/>
                    <a:pt x="66270" y="128871"/>
                  </a:cubicBezTo>
                  <a:cubicBezTo>
                    <a:pt x="66270" y="132001"/>
                    <a:pt x="63733" y="134538"/>
                    <a:pt x="60603" y="134538"/>
                  </a:cubicBezTo>
                  <a:cubicBezTo>
                    <a:pt x="33544" y="133923"/>
                    <a:pt x="11109" y="155361"/>
                    <a:pt x="10495" y="182420"/>
                  </a:cubicBezTo>
                  <a:cubicBezTo>
                    <a:pt x="9880" y="209479"/>
                    <a:pt x="31317" y="231913"/>
                    <a:pt x="58376" y="232528"/>
                  </a:cubicBezTo>
                  <a:cubicBezTo>
                    <a:pt x="59118" y="232545"/>
                    <a:pt x="59861" y="232545"/>
                    <a:pt x="60603" y="232528"/>
                  </a:cubicBezTo>
                  <a:lnTo>
                    <a:pt x="336357" y="232528"/>
                  </a:lnTo>
                  <a:cubicBezTo>
                    <a:pt x="363416" y="233143"/>
                    <a:pt x="385850" y="211706"/>
                    <a:pt x="386465" y="184647"/>
                  </a:cubicBezTo>
                  <a:cubicBezTo>
                    <a:pt x="387080" y="157588"/>
                    <a:pt x="365643" y="135153"/>
                    <a:pt x="338583" y="134538"/>
                  </a:cubicBezTo>
                  <a:cubicBezTo>
                    <a:pt x="337841" y="134521"/>
                    <a:pt x="337099" y="134521"/>
                    <a:pt x="336357" y="134538"/>
                  </a:cubicBezTo>
                  <a:lnTo>
                    <a:pt x="335420" y="134538"/>
                  </a:lnTo>
                  <a:cubicBezTo>
                    <a:pt x="332277" y="134522"/>
                    <a:pt x="329741" y="131961"/>
                    <a:pt x="329756" y="128817"/>
                  </a:cubicBezTo>
                  <a:cubicBezTo>
                    <a:pt x="329760" y="128180"/>
                    <a:pt x="329870" y="127548"/>
                    <a:pt x="330082" y="126948"/>
                  </a:cubicBezTo>
                  <a:cubicBezTo>
                    <a:pt x="333363" y="117665"/>
                    <a:pt x="335073" y="107900"/>
                    <a:pt x="335142" y="98055"/>
                  </a:cubicBezTo>
                  <a:cubicBezTo>
                    <a:pt x="335199" y="50266"/>
                    <a:pt x="296504" y="11480"/>
                    <a:pt x="248716" y="11424"/>
                  </a:cubicBezTo>
                  <a:cubicBezTo>
                    <a:pt x="214845" y="11383"/>
                    <a:pt x="184065" y="31109"/>
                    <a:pt x="169953" y="61900"/>
                  </a:cubicBezTo>
                  <a:cubicBezTo>
                    <a:pt x="168658" y="64654"/>
                    <a:pt x="165426" y="65902"/>
                    <a:pt x="162616" y="64733"/>
                  </a:cubicBezTo>
                  <a:cubicBezTo>
                    <a:pt x="154117" y="61168"/>
                    <a:pt x="144988" y="59344"/>
                    <a:pt x="135772" y="5937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485" name="Freeform 239">
              <a:extLst>
                <a:ext uri="{FF2B5EF4-FFF2-40B4-BE49-F238E27FC236}">
                  <a16:creationId xmlns:a16="http://schemas.microsoft.com/office/drawing/2014/main" id="{AF3839CB-EF61-A104-E08E-7E2AE7A60267}"/>
                </a:ext>
              </a:extLst>
            </p:cNvPr>
            <p:cNvSpPr/>
            <p:nvPr/>
          </p:nvSpPr>
          <p:spPr>
            <a:xfrm>
              <a:off x="8727969" y="3386188"/>
              <a:ext cx="65099" cy="75207"/>
            </a:xfrm>
            <a:custGeom>
              <a:avLst/>
              <a:gdLst>
                <a:gd name="connsiteX0" fmla="*/ 65099 w 65099"/>
                <a:gd name="connsiteY0" fmla="*/ 62242 h 75207"/>
                <a:gd name="connsiteX1" fmla="*/ 54068 w 65099"/>
                <a:gd name="connsiteY1" fmla="*/ 71603 h 75207"/>
                <a:gd name="connsiteX2" fmla="*/ 37800 w 65099"/>
                <a:gd name="connsiteY2" fmla="*/ 75196 h 75207"/>
                <a:gd name="connsiteX3" fmla="*/ 22619 w 65099"/>
                <a:gd name="connsiteY3" fmla="*/ 72413 h 75207"/>
                <a:gd name="connsiteX4" fmla="*/ 10702 w 65099"/>
                <a:gd name="connsiteY4" fmla="*/ 64620 h 75207"/>
                <a:gd name="connsiteX5" fmla="*/ 2859 w 65099"/>
                <a:gd name="connsiteY5" fmla="*/ 52704 h 75207"/>
                <a:gd name="connsiteX6" fmla="*/ 2859 w 65099"/>
                <a:gd name="connsiteY6" fmla="*/ 22165 h 75207"/>
                <a:gd name="connsiteX7" fmla="*/ 10955 w 65099"/>
                <a:gd name="connsiteY7" fmla="*/ 10325 h 75207"/>
                <a:gd name="connsiteX8" fmla="*/ 23024 w 65099"/>
                <a:gd name="connsiteY8" fmla="*/ 2734 h 75207"/>
                <a:gd name="connsiteX9" fmla="*/ 38204 w 65099"/>
                <a:gd name="connsiteY9" fmla="*/ 2 h 75207"/>
                <a:gd name="connsiteX10" fmla="*/ 45567 w 65099"/>
                <a:gd name="connsiteY10" fmla="*/ 710 h 75207"/>
                <a:gd name="connsiteX11" fmla="*/ 52752 w 65099"/>
                <a:gd name="connsiteY11" fmla="*/ 2836 h 75207"/>
                <a:gd name="connsiteX12" fmla="*/ 59027 w 65099"/>
                <a:gd name="connsiteY12" fmla="*/ 6327 h 75207"/>
                <a:gd name="connsiteX13" fmla="*/ 63885 w 65099"/>
                <a:gd name="connsiteY13" fmla="*/ 11109 h 75207"/>
                <a:gd name="connsiteX14" fmla="*/ 55991 w 65099"/>
                <a:gd name="connsiteY14" fmla="*/ 17181 h 75207"/>
                <a:gd name="connsiteX15" fmla="*/ 48552 w 65099"/>
                <a:gd name="connsiteY15" fmla="*/ 11235 h 75207"/>
                <a:gd name="connsiteX16" fmla="*/ 38204 w 65099"/>
                <a:gd name="connsiteY16" fmla="*/ 8705 h 75207"/>
                <a:gd name="connsiteX17" fmla="*/ 26920 w 65099"/>
                <a:gd name="connsiteY17" fmla="*/ 10982 h 75207"/>
                <a:gd name="connsiteX18" fmla="*/ 18368 w 65099"/>
                <a:gd name="connsiteY18" fmla="*/ 17207 h 75207"/>
                <a:gd name="connsiteX19" fmla="*/ 12929 w 65099"/>
                <a:gd name="connsiteY19" fmla="*/ 26365 h 75207"/>
                <a:gd name="connsiteX20" fmla="*/ 11006 w 65099"/>
                <a:gd name="connsiteY20" fmla="*/ 37422 h 75207"/>
                <a:gd name="connsiteX21" fmla="*/ 12878 w 65099"/>
                <a:gd name="connsiteY21" fmla="*/ 48757 h 75207"/>
                <a:gd name="connsiteX22" fmla="*/ 18217 w 65099"/>
                <a:gd name="connsiteY22" fmla="*/ 57890 h 75207"/>
                <a:gd name="connsiteX23" fmla="*/ 26718 w 65099"/>
                <a:gd name="connsiteY23" fmla="*/ 64013 h 75207"/>
                <a:gd name="connsiteX24" fmla="*/ 37901 w 65099"/>
                <a:gd name="connsiteY24" fmla="*/ 66239 h 75207"/>
                <a:gd name="connsiteX25" fmla="*/ 48907 w 65099"/>
                <a:gd name="connsiteY25" fmla="*/ 63709 h 75207"/>
                <a:gd name="connsiteX26" fmla="*/ 57104 w 65099"/>
                <a:gd name="connsiteY26" fmla="*/ 56625 h 7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5099" h="75207">
                  <a:moveTo>
                    <a:pt x="65099" y="62242"/>
                  </a:moveTo>
                  <a:cubicBezTo>
                    <a:pt x="62174" y="66154"/>
                    <a:pt x="58403" y="69354"/>
                    <a:pt x="54068" y="71603"/>
                  </a:cubicBezTo>
                  <a:cubicBezTo>
                    <a:pt x="49019" y="74110"/>
                    <a:pt x="43434" y="75343"/>
                    <a:pt x="37800" y="75196"/>
                  </a:cubicBezTo>
                  <a:cubicBezTo>
                    <a:pt x="32608" y="75250"/>
                    <a:pt x="27454" y="74306"/>
                    <a:pt x="22619" y="72413"/>
                  </a:cubicBezTo>
                  <a:cubicBezTo>
                    <a:pt x="18157" y="70655"/>
                    <a:pt x="14102" y="68003"/>
                    <a:pt x="10702" y="64620"/>
                  </a:cubicBezTo>
                  <a:cubicBezTo>
                    <a:pt x="7320" y="61210"/>
                    <a:pt x="4654" y="57159"/>
                    <a:pt x="2859" y="52704"/>
                  </a:cubicBezTo>
                  <a:cubicBezTo>
                    <a:pt x="-953" y="42881"/>
                    <a:pt x="-953" y="31988"/>
                    <a:pt x="2859" y="22165"/>
                  </a:cubicBezTo>
                  <a:cubicBezTo>
                    <a:pt x="4701" y="17697"/>
                    <a:pt x="7459" y="13663"/>
                    <a:pt x="10955" y="10325"/>
                  </a:cubicBezTo>
                  <a:cubicBezTo>
                    <a:pt x="14435" y="7019"/>
                    <a:pt x="18537" y="4439"/>
                    <a:pt x="23024" y="2734"/>
                  </a:cubicBezTo>
                  <a:cubicBezTo>
                    <a:pt x="27867" y="878"/>
                    <a:pt x="33017" y="-49"/>
                    <a:pt x="38204" y="2"/>
                  </a:cubicBezTo>
                  <a:cubicBezTo>
                    <a:pt x="40676" y="2"/>
                    <a:pt x="43141" y="239"/>
                    <a:pt x="45567" y="710"/>
                  </a:cubicBezTo>
                  <a:cubicBezTo>
                    <a:pt x="48032" y="1157"/>
                    <a:pt x="50441" y="1869"/>
                    <a:pt x="52752" y="2836"/>
                  </a:cubicBezTo>
                  <a:cubicBezTo>
                    <a:pt x="54980" y="3735"/>
                    <a:pt x="57088" y="4908"/>
                    <a:pt x="59027" y="6327"/>
                  </a:cubicBezTo>
                  <a:cubicBezTo>
                    <a:pt x="60875" y="7670"/>
                    <a:pt x="62513" y="9282"/>
                    <a:pt x="63885" y="11109"/>
                  </a:cubicBezTo>
                  <a:lnTo>
                    <a:pt x="55991" y="17181"/>
                  </a:lnTo>
                  <a:cubicBezTo>
                    <a:pt x="54036" y="14620"/>
                    <a:pt x="51482" y="12578"/>
                    <a:pt x="48552" y="11235"/>
                  </a:cubicBezTo>
                  <a:cubicBezTo>
                    <a:pt x="45346" y="9601"/>
                    <a:pt x="41803" y="8735"/>
                    <a:pt x="38204" y="8705"/>
                  </a:cubicBezTo>
                  <a:cubicBezTo>
                    <a:pt x="34323" y="8642"/>
                    <a:pt x="30473" y="9419"/>
                    <a:pt x="26920" y="10982"/>
                  </a:cubicBezTo>
                  <a:cubicBezTo>
                    <a:pt x="23669" y="12442"/>
                    <a:pt x="20757" y="14561"/>
                    <a:pt x="18368" y="17207"/>
                  </a:cubicBezTo>
                  <a:cubicBezTo>
                    <a:pt x="15987" y="19884"/>
                    <a:pt x="14140" y="22993"/>
                    <a:pt x="12929" y="26365"/>
                  </a:cubicBezTo>
                  <a:cubicBezTo>
                    <a:pt x="11630" y="29906"/>
                    <a:pt x="10979" y="33651"/>
                    <a:pt x="11006" y="37422"/>
                  </a:cubicBezTo>
                  <a:cubicBezTo>
                    <a:pt x="10967" y="41280"/>
                    <a:pt x="11600" y="45116"/>
                    <a:pt x="12878" y="48757"/>
                  </a:cubicBezTo>
                  <a:cubicBezTo>
                    <a:pt x="14046" y="52120"/>
                    <a:pt x="15860" y="55222"/>
                    <a:pt x="18217" y="57890"/>
                  </a:cubicBezTo>
                  <a:cubicBezTo>
                    <a:pt x="20574" y="60522"/>
                    <a:pt x="23474" y="62611"/>
                    <a:pt x="26718" y="64013"/>
                  </a:cubicBezTo>
                  <a:cubicBezTo>
                    <a:pt x="30245" y="65541"/>
                    <a:pt x="34057" y="66300"/>
                    <a:pt x="37901" y="66239"/>
                  </a:cubicBezTo>
                  <a:cubicBezTo>
                    <a:pt x="41716" y="66259"/>
                    <a:pt x="45483" y="65392"/>
                    <a:pt x="48907" y="63709"/>
                  </a:cubicBezTo>
                  <a:cubicBezTo>
                    <a:pt x="52210" y="62104"/>
                    <a:pt x="55036" y="59661"/>
                    <a:pt x="57104" y="56625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486" name="Freeform 240">
              <a:extLst>
                <a:ext uri="{FF2B5EF4-FFF2-40B4-BE49-F238E27FC236}">
                  <a16:creationId xmlns:a16="http://schemas.microsoft.com/office/drawing/2014/main" id="{64B6EC61-6A4E-F920-7C14-A9CB377CF8CC}"/>
                </a:ext>
              </a:extLst>
            </p:cNvPr>
            <p:cNvSpPr/>
            <p:nvPr/>
          </p:nvSpPr>
          <p:spPr>
            <a:xfrm>
              <a:off x="8803391" y="3386125"/>
              <a:ext cx="75906" cy="75223"/>
            </a:xfrm>
            <a:custGeom>
              <a:avLst/>
              <a:gdLst>
                <a:gd name="connsiteX0" fmla="*/ 75902 w 75906"/>
                <a:gd name="connsiteY0" fmla="*/ 37536 h 75223"/>
                <a:gd name="connsiteX1" fmla="*/ 73018 w 75906"/>
                <a:gd name="connsiteY1" fmla="*/ 52716 h 75223"/>
                <a:gd name="connsiteX2" fmla="*/ 65074 w 75906"/>
                <a:gd name="connsiteY2" fmla="*/ 64633 h 75223"/>
                <a:gd name="connsiteX3" fmla="*/ 53056 w 75906"/>
                <a:gd name="connsiteY3" fmla="*/ 72426 h 75223"/>
                <a:gd name="connsiteX4" fmla="*/ 22695 w 75906"/>
                <a:gd name="connsiteY4" fmla="*/ 72426 h 75223"/>
                <a:gd name="connsiteX5" fmla="*/ 2834 w 75906"/>
                <a:gd name="connsiteY5" fmla="*/ 52716 h 75223"/>
                <a:gd name="connsiteX6" fmla="*/ 2834 w 75906"/>
                <a:gd name="connsiteY6" fmla="*/ 22178 h 75223"/>
                <a:gd name="connsiteX7" fmla="*/ 10727 w 75906"/>
                <a:gd name="connsiteY7" fmla="*/ 10338 h 75223"/>
                <a:gd name="connsiteX8" fmla="*/ 22695 w 75906"/>
                <a:gd name="connsiteY8" fmla="*/ 2747 h 75223"/>
                <a:gd name="connsiteX9" fmla="*/ 53056 w 75906"/>
                <a:gd name="connsiteY9" fmla="*/ 2747 h 75223"/>
                <a:gd name="connsiteX10" fmla="*/ 65074 w 75906"/>
                <a:gd name="connsiteY10" fmla="*/ 10338 h 75223"/>
                <a:gd name="connsiteX11" fmla="*/ 73018 w 75906"/>
                <a:gd name="connsiteY11" fmla="*/ 22178 h 75223"/>
                <a:gd name="connsiteX12" fmla="*/ 75902 w 75906"/>
                <a:gd name="connsiteY12" fmla="*/ 37536 h 75223"/>
                <a:gd name="connsiteX13" fmla="*/ 65074 w 75906"/>
                <a:gd name="connsiteY13" fmla="*/ 37536 h 75223"/>
                <a:gd name="connsiteX14" fmla="*/ 63176 w 75906"/>
                <a:gd name="connsiteY14" fmla="*/ 26479 h 75223"/>
                <a:gd name="connsiteX15" fmla="*/ 57711 w 75906"/>
                <a:gd name="connsiteY15" fmla="*/ 17321 h 75223"/>
                <a:gd name="connsiteX16" fmla="*/ 49159 w 75906"/>
                <a:gd name="connsiteY16" fmla="*/ 11097 h 75223"/>
                <a:gd name="connsiteX17" fmla="*/ 26718 w 75906"/>
                <a:gd name="connsiteY17" fmla="*/ 11097 h 75223"/>
                <a:gd name="connsiteX18" fmla="*/ 18217 w 75906"/>
                <a:gd name="connsiteY18" fmla="*/ 17321 h 75223"/>
                <a:gd name="connsiteX19" fmla="*/ 12827 w 75906"/>
                <a:gd name="connsiteY19" fmla="*/ 26479 h 75223"/>
                <a:gd name="connsiteX20" fmla="*/ 10905 w 75906"/>
                <a:gd name="connsiteY20" fmla="*/ 37536 h 75223"/>
                <a:gd name="connsiteX21" fmla="*/ 12827 w 75906"/>
                <a:gd name="connsiteY21" fmla="*/ 48769 h 75223"/>
                <a:gd name="connsiteX22" fmla="*/ 18267 w 75906"/>
                <a:gd name="connsiteY22" fmla="*/ 57903 h 75223"/>
                <a:gd name="connsiteX23" fmla="*/ 26768 w 75906"/>
                <a:gd name="connsiteY23" fmla="*/ 64026 h 75223"/>
                <a:gd name="connsiteX24" fmla="*/ 37901 w 75906"/>
                <a:gd name="connsiteY24" fmla="*/ 66252 h 75223"/>
                <a:gd name="connsiteX25" fmla="*/ 49109 w 75906"/>
                <a:gd name="connsiteY25" fmla="*/ 64026 h 75223"/>
                <a:gd name="connsiteX26" fmla="*/ 57711 w 75906"/>
                <a:gd name="connsiteY26" fmla="*/ 57903 h 75223"/>
                <a:gd name="connsiteX27" fmla="*/ 63176 w 75906"/>
                <a:gd name="connsiteY27" fmla="*/ 48769 h 75223"/>
                <a:gd name="connsiteX28" fmla="*/ 65074 w 75906"/>
                <a:gd name="connsiteY28" fmla="*/ 37536 h 7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5906" h="75223">
                  <a:moveTo>
                    <a:pt x="75902" y="37536"/>
                  </a:moveTo>
                  <a:cubicBezTo>
                    <a:pt x="75956" y="42737"/>
                    <a:pt x="74975" y="47897"/>
                    <a:pt x="73018" y="52716"/>
                  </a:cubicBezTo>
                  <a:cubicBezTo>
                    <a:pt x="71197" y="57182"/>
                    <a:pt x="68495" y="61234"/>
                    <a:pt x="65074" y="64633"/>
                  </a:cubicBezTo>
                  <a:cubicBezTo>
                    <a:pt x="61640" y="68022"/>
                    <a:pt x="57551" y="70674"/>
                    <a:pt x="53056" y="72426"/>
                  </a:cubicBezTo>
                  <a:cubicBezTo>
                    <a:pt x="43279" y="76156"/>
                    <a:pt x="32471" y="76156"/>
                    <a:pt x="22695" y="72426"/>
                  </a:cubicBezTo>
                  <a:cubicBezTo>
                    <a:pt x="13637" y="68881"/>
                    <a:pt x="6448" y="61747"/>
                    <a:pt x="2834" y="52716"/>
                  </a:cubicBezTo>
                  <a:cubicBezTo>
                    <a:pt x="-945" y="42888"/>
                    <a:pt x="-945" y="32007"/>
                    <a:pt x="2834" y="22178"/>
                  </a:cubicBezTo>
                  <a:cubicBezTo>
                    <a:pt x="4610" y="17724"/>
                    <a:pt x="7299" y="13690"/>
                    <a:pt x="10727" y="10338"/>
                  </a:cubicBezTo>
                  <a:cubicBezTo>
                    <a:pt x="14174" y="7039"/>
                    <a:pt x="18242" y="4459"/>
                    <a:pt x="22695" y="2747"/>
                  </a:cubicBezTo>
                  <a:cubicBezTo>
                    <a:pt x="32484" y="-916"/>
                    <a:pt x="43267" y="-916"/>
                    <a:pt x="53056" y="2747"/>
                  </a:cubicBezTo>
                  <a:cubicBezTo>
                    <a:pt x="57530" y="4446"/>
                    <a:pt x="61617" y="7027"/>
                    <a:pt x="65074" y="10338"/>
                  </a:cubicBezTo>
                  <a:cubicBezTo>
                    <a:pt x="68510" y="13694"/>
                    <a:pt x="71215" y="17726"/>
                    <a:pt x="73018" y="22178"/>
                  </a:cubicBezTo>
                  <a:cubicBezTo>
                    <a:pt x="74995" y="27054"/>
                    <a:pt x="75976" y="32275"/>
                    <a:pt x="75902" y="37536"/>
                  </a:cubicBezTo>
                  <a:close/>
                  <a:moveTo>
                    <a:pt x="65074" y="37536"/>
                  </a:moveTo>
                  <a:cubicBezTo>
                    <a:pt x="65096" y="33767"/>
                    <a:pt x="64454" y="30025"/>
                    <a:pt x="63176" y="26479"/>
                  </a:cubicBezTo>
                  <a:cubicBezTo>
                    <a:pt x="61946" y="23110"/>
                    <a:pt x="60092" y="20003"/>
                    <a:pt x="57711" y="17321"/>
                  </a:cubicBezTo>
                  <a:cubicBezTo>
                    <a:pt x="55328" y="14670"/>
                    <a:pt x="52414" y="12549"/>
                    <a:pt x="49159" y="11097"/>
                  </a:cubicBezTo>
                  <a:cubicBezTo>
                    <a:pt x="41987" y="8061"/>
                    <a:pt x="33890" y="8061"/>
                    <a:pt x="26718" y="11097"/>
                  </a:cubicBezTo>
                  <a:cubicBezTo>
                    <a:pt x="23474" y="12544"/>
                    <a:pt x="20576" y="14666"/>
                    <a:pt x="18217" y="17321"/>
                  </a:cubicBezTo>
                  <a:cubicBezTo>
                    <a:pt x="15859" y="20007"/>
                    <a:pt x="14031" y="23114"/>
                    <a:pt x="12827" y="26479"/>
                  </a:cubicBezTo>
                  <a:cubicBezTo>
                    <a:pt x="11529" y="30020"/>
                    <a:pt x="10877" y="33765"/>
                    <a:pt x="10905" y="37536"/>
                  </a:cubicBezTo>
                  <a:cubicBezTo>
                    <a:pt x="10876" y="41365"/>
                    <a:pt x="11527" y="45168"/>
                    <a:pt x="12827" y="48769"/>
                  </a:cubicBezTo>
                  <a:cubicBezTo>
                    <a:pt x="14021" y="52143"/>
                    <a:pt x="15870" y="55247"/>
                    <a:pt x="18267" y="57903"/>
                  </a:cubicBezTo>
                  <a:cubicBezTo>
                    <a:pt x="20640" y="60518"/>
                    <a:pt x="23536" y="62604"/>
                    <a:pt x="26768" y="64026"/>
                  </a:cubicBezTo>
                  <a:cubicBezTo>
                    <a:pt x="30277" y="65556"/>
                    <a:pt x="34073" y="66315"/>
                    <a:pt x="37901" y="66252"/>
                  </a:cubicBezTo>
                  <a:cubicBezTo>
                    <a:pt x="41752" y="66307"/>
                    <a:pt x="45571" y="65548"/>
                    <a:pt x="49109" y="64026"/>
                  </a:cubicBezTo>
                  <a:cubicBezTo>
                    <a:pt x="52382" y="62626"/>
                    <a:pt x="55316" y="60537"/>
                    <a:pt x="57711" y="57903"/>
                  </a:cubicBezTo>
                  <a:cubicBezTo>
                    <a:pt x="60107" y="55242"/>
                    <a:pt x="61964" y="52139"/>
                    <a:pt x="63176" y="48769"/>
                  </a:cubicBezTo>
                  <a:cubicBezTo>
                    <a:pt x="64457" y="45164"/>
                    <a:pt x="65099" y="41362"/>
                    <a:pt x="65074" y="3753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487" name="Freeform 241">
              <a:extLst>
                <a:ext uri="{FF2B5EF4-FFF2-40B4-BE49-F238E27FC236}">
                  <a16:creationId xmlns:a16="http://schemas.microsoft.com/office/drawing/2014/main" id="{14344D52-6F6D-3C49-92D0-2AC739DA06D0}"/>
                </a:ext>
              </a:extLst>
            </p:cNvPr>
            <p:cNvSpPr/>
            <p:nvPr/>
          </p:nvSpPr>
          <p:spPr>
            <a:xfrm>
              <a:off x="8893538" y="3423534"/>
              <a:ext cx="32612" cy="51183"/>
            </a:xfrm>
            <a:custGeom>
              <a:avLst/>
              <a:gdLst>
                <a:gd name="connsiteX0" fmla="*/ 32613 w 32612"/>
                <a:gd name="connsiteY0" fmla="*/ 51184 h 51183"/>
                <a:gd name="connsiteX1" fmla="*/ 0 w 32612"/>
                <a:gd name="connsiteY1" fmla="*/ 51184 h 51183"/>
                <a:gd name="connsiteX2" fmla="*/ 0 w 32612"/>
                <a:gd name="connsiteY2" fmla="*/ 44732 h 51183"/>
                <a:gd name="connsiteX3" fmla="*/ 19962 w 32612"/>
                <a:gd name="connsiteY3" fmla="*/ 24921 h 51183"/>
                <a:gd name="connsiteX4" fmla="*/ 23859 w 32612"/>
                <a:gd name="connsiteY4" fmla="*/ 20038 h 51183"/>
                <a:gd name="connsiteX5" fmla="*/ 25478 w 32612"/>
                <a:gd name="connsiteY5" fmla="*/ 14295 h 51183"/>
                <a:gd name="connsiteX6" fmla="*/ 24770 w 32612"/>
                <a:gd name="connsiteY6" fmla="*/ 10728 h 51183"/>
                <a:gd name="connsiteX7" fmla="*/ 22872 w 32612"/>
                <a:gd name="connsiteY7" fmla="*/ 7995 h 51183"/>
                <a:gd name="connsiteX8" fmla="*/ 20038 w 32612"/>
                <a:gd name="connsiteY8" fmla="*/ 6275 h 51183"/>
                <a:gd name="connsiteX9" fmla="*/ 16572 w 32612"/>
                <a:gd name="connsiteY9" fmla="*/ 5667 h 51183"/>
                <a:gd name="connsiteX10" fmla="*/ 10272 w 32612"/>
                <a:gd name="connsiteY10" fmla="*/ 8198 h 51183"/>
                <a:gd name="connsiteX11" fmla="*/ 7160 w 32612"/>
                <a:gd name="connsiteY11" fmla="*/ 14447 h 51183"/>
                <a:gd name="connsiteX12" fmla="*/ 430 w 32612"/>
                <a:gd name="connsiteY12" fmla="*/ 13308 h 51183"/>
                <a:gd name="connsiteX13" fmla="*/ 2252 w 32612"/>
                <a:gd name="connsiteY13" fmla="*/ 8046 h 51183"/>
                <a:gd name="connsiteX14" fmla="*/ 5743 w 32612"/>
                <a:gd name="connsiteY14" fmla="*/ 3795 h 51183"/>
                <a:gd name="connsiteX15" fmla="*/ 10652 w 32612"/>
                <a:gd name="connsiteY15" fmla="*/ 1012 h 51183"/>
                <a:gd name="connsiteX16" fmla="*/ 16648 w 32612"/>
                <a:gd name="connsiteY16" fmla="*/ 0 h 51183"/>
                <a:gd name="connsiteX17" fmla="*/ 22619 w 32612"/>
                <a:gd name="connsiteY17" fmla="*/ 936 h 51183"/>
                <a:gd name="connsiteX18" fmla="*/ 27679 w 32612"/>
                <a:gd name="connsiteY18" fmla="*/ 3618 h 51183"/>
                <a:gd name="connsiteX19" fmla="*/ 31196 w 32612"/>
                <a:gd name="connsiteY19" fmla="*/ 8071 h 51183"/>
                <a:gd name="connsiteX20" fmla="*/ 32486 w 32612"/>
                <a:gd name="connsiteY20" fmla="*/ 14244 h 51183"/>
                <a:gd name="connsiteX21" fmla="*/ 31854 w 32612"/>
                <a:gd name="connsiteY21" fmla="*/ 18697 h 51183"/>
                <a:gd name="connsiteX22" fmla="*/ 30133 w 32612"/>
                <a:gd name="connsiteY22" fmla="*/ 22594 h 51183"/>
                <a:gd name="connsiteX23" fmla="*/ 27603 w 32612"/>
                <a:gd name="connsiteY23" fmla="*/ 26085 h 51183"/>
                <a:gd name="connsiteX24" fmla="*/ 24466 w 32612"/>
                <a:gd name="connsiteY24" fmla="*/ 29374 h 51183"/>
                <a:gd name="connsiteX25" fmla="*/ 8197 w 32612"/>
                <a:gd name="connsiteY25" fmla="*/ 45238 h 51183"/>
                <a:gd name="connsiteX26" fmla="*/ 32613 w 32612"/>
                <a:gd name="connsiteY26" fmla="*/ 45238 h 5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612" h="51183">
                  <a:moveTo>
                    <a:pt x="32613" y="51184"/>
                  </a:moveTo>
                  <a:lnTo>
                    <a:pt x="0" y="51184"/>
                  </a:lnTo>
                  <a:lnTo>
                    <a:pt x="0" y="44732"/>
                  </a:lnTo>
                  <a:lnTo>
                    <a:pt x="19962" y="24921"/>
                  </a:lnTo>
                  <a:cubicBezTo>
                    <a:pt x="21420" y="23427"/>
                    <a:pt x="22725" y="21792"/>
                    <a:pt x="23859" y="20038"/>
                  </a:cubicBezTo>
                  <a:cubicBezTo>
                    <a:pt x="24947" y="18323"/>
                    <a:pt x="25509" y="16326"/>
                    <a:pt x="25478" y="14295"/>
                  </a:cubicBezTo>
                  <a:cubicBezTo>
                    <a:pt x="25500" y="13069"/>
                    <a:pt x="25259" y="11852"/>
                    <a:pt x="24770" y="10728"/>
                  </a:cubicBezTo>
                  <a:cubicBezTo>
                    <a:pt x="24334" y="9695"/>
                    <a:pt x="23688" y="8764"/>
                    <a:pt x="22872" y="7995"/>
                  </a:cubicBezTo>
                  <a:cubicBezTo>
                    <a:pt x="22047" y="7245"/>
                    <a:pt x="21085" y="6661"/>
                    <a:pt x="20038" y="6275"/>
                  </a:cubicBezTo>
                  <a:cubicBezTo>
                    <a:pt x="18928" y="5867"/>
                    <a:pt x="17754" y="5661"/>
                    <a:pt x="16572" y="5667"/>
                  </a:cubicBezTo>
                  <a:cubicBezTo>
                    <a:pt x="14212" y="5602"/>
                    <a:pt x="11931" y="6518"/>
                    <a:pt x="10272" y="8198"/>
                  </a:cubicBezTo>
                  <a:cubicBezTo>
                    <a:pt x="8589" y="9891"/>
                    <a:pt x="7497" y="12083"/>
                    <a:pt x="7160" y="14447"/>
                  </a:cubicBezTo>
                  <a:lnTo>
                    <a:pt x="430" y="13308"/>
                  </a:lnTo>
                  <a:cubicBezTo>
                    <a:pt x="699" y="11455"/>
                    <a:pt x="1317" y="9669"/>
                    <a:pt x="2252" y="8046"/>
                  </a:cubicBezTo>
                  <a:cubicBezTo>
                    <a:pt x="3156" y="6434"/>
                    <a:pt x="4338" y="4995"/>
                    <a:pt x="5743" y="3795"/>
                  </a:cubicBezTo>
                  <a:cubicBezTo>
                    <a:pt x="7200" y="2582"/>
                    <a:pt x="8862" y="1639"/>
                    <a:pt x="10652" y="1012"/>
                  </a:cubicBezTo>
                  <a:cubicBezTo>
                    <a:pt x="12578" y="336"/>
                    <a:pt x="14606" y="-6"/>
                    <a:pt x="16648" y="0"/>
                  </a:cubicBezTo>
                  <a:cubicBezTo>
                    <a:pt x="18675" y="0"/>
                    <a:pt x="20689" y="316"/>
                    <a:pt x="22619" y="936"/>
                  </a:cubicBezTo>
                  <a:cubicBezTo>
                    <a:pt x="24456" y="1511"/>
                    <a:pt x="26172" y="2420"/>
                    <a:pt x="27679" y="3618"/>
                  </a:cubicBezTo>
                  <a:cubicBezTo>
                    <a:pt x="29164" y="4826"/>
                    <a:pt x="30365" y="6346"/>
                    <a:pt x="31196" y="8071"/>
                  </a:cubicBezTo>
                  <a:cubicBezTo>
                    <a:pt x="32087" y="10005"/>
                    <a:pt x="32528" y="12116"/>
                    <a:pt x="32486" y="14244"/>
                  </a:cubicBezTo>
                  <a:cubicBezTo>
                    <a:pt x="32503" y="15752"/>
                    <a:pt x="32290" y="17254"/>
                    <a:pt x="31854" y="18697"/>
                  </a:cubicBezTo>
                  <a:cubicBezTo>
                    <a:pt x="31433" y="20058"/>
                    <a:pt x="30855" y="21366"/>
                    <a:pt x="30133" y="22594"/>
                  </a:cubicBezTo>
                  <a:cubicBezTo>
                    <a:pt x="29397" y="23831"/>
                    <a:pt x="28550" y="25000"/>
                    <a:pt x="27603" y="26085"/>
                  </a:cubicBezTo>
                  <a:cubicBezTo>
                    <a:pt x="26591" y="27198"/>
                    <a:pt x="25554" y="28286"/>
                    <a:pt x="24466" y="29374"/>
                  </a:cubicBezTo>
                  <a:lnTo>
                    <a:pt x="8197" y="45238"/>
                  </a:lnTo>
                  <a:lnTo>
                    <a:pt x="32613" y="45238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33F1BB6F-5F80-50F7-D323-0A861E8466AA}"/>
              </a:ext>
            </a:extLst>
          </p:cNvPr>
          <p:cNvGrpSpPr/>
          <p:nvPr/>
        </p:nvGrpSpPr>
        <p:grpSpPr>
          <a:xfrm>
            <a:off x="7437708" y="1743597"/>
            <a:ext cx="242941" cy="383486"/>
            <a:chOff x="8791097" y="1405750"/>
            <a:chExt cx="166461" cy="266755"/>
          </a:xfrm>
          <a:solidFill>
            <a:schemeClr val="accent1"/>
          </a:solidFill>
        </p:grpSpPr>
        <p:sp>
          <p:nvSpPr>
            <p:cNvPr id="489" name="Freeform 57">
              <a:extLst>
                <a:ext uri="{FF2B5EF4-FFF2-40B4-BE49-F238E27FC236}">
                  <a16:creationId xmlns:a16="http://schemas.microsoft.com/office/drawing/2014/main" id="{520F7CDD-7EDE-F1D1-69A4-C0B7D15C0C71}"/>
                </a:ext>
              </a:extLst>
            </p:cNvPr>
            <p:cNvSpPr/>
            <p:nvPr/>
          </p:nvSpPr>
          <p:spPr>
            <a:xfrm>
              <a:off x="8791097" y="1405750"/>
              <a:ext cx="166461" cy="266755"/>
            </a:xfrm>
            <a:custGeom>
              <a:avLst/>
              <a:gdLst>
                <a:gd name="connsiteX0" fmla="*/ 92367 w 185497"/>
                <a:gd name="connsiteY0" fmla="*/ 6 h 297260"/>
                <a:gd name="connsiteX1" fmla="*/ 97711 w 185497"/>
                <a:gd name="connsiteY1" fmla="*/ 3131 h 297260"/>
                <a:gd name="connsiteX2" fmla="*/ 185497 w 185497"/>
                <a:gd name="connsiteY2" fmla="*/ 202342 h 297260"/>
                <a:gd name="connsiteX3" fmla="*/ 92749 w 185497"/>
                <a:gd name="connsiteY3" fmla="*/ 297260 h 297260"/>
                <a:gd name="connsiteX4" fmla="*/ 0 w 185497"/>
                <a:gd name="connsiteY4" fmla="*/ 202342 h 297260"/>
                <a:gd name="connsiteX5" fmla="*/ 87787 w 185497"/>
                <a:gd name="connsiteY5" fmla="*/ 3131 h 297260"/>
                <a:gd name="connsiteX6" fmla="*/ 92367 w 185497"/>
                <a:gd name="connsiteY6" fmla="*/ 6 h 297260"/>
                <a:gd name="connsiteX7" fmla="*/ 92367 w 185497"/>
                <a:gd name="connsiteY7" fmla="*/ 285151 h 297260"/>
                <a:gd name="connsiteX8" fmla="*/ 173284 w 185497"/>
                <a:gd name="connsiteY8" fmla="*/ 202342 h 297260"/>
                <a:gd name="connsiteX9" fmla="*/ 92367 w 185497"/>
                <a:gd name="connsiteY9" fmla="*/ 17974 h 297260"/>
                <a:gd name="connsiteX10" fmla="*/ 11450 w 185497"/>
                <a:gd name="connsiteY10" fmla="*/ 202342 h 297260"/>
                <a:gd name="connsiteX11" fmla="*/ 92367 w 185497"/>
                <a:gd name="connsiteY11" fmla="*/ 285151 h 2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497" h="297260">
                  <a:moveTo>
                    <a:pt x="92367" y="6"/>
                  </a:moveTo>
                  <a:cubicBezTo>
                    <a:pt x="94588" y="-95"/>
                    <a:pt x="96667" y="1121"/>
                    <a:pt x="97711" y="3131"/>
                  </a:cubicBezTo>
                  <a:cubicBezTo>
                    <a:pt x="101527" y="9380"/>
                    <a:pt x="185497" y="152344"/>
                    <a:pt x="185497" y="202342"/>
                  </a:cubicBezTo>
                  <a:cubicBezTo>
                    <a:pt x="185497" y="254764"/>
                    <a:pt x="143972" y="297260"/>
                    <a:pt x="92749" y="297260"/>
                  </a:cubicBezTo>
                  <a:cubicBezTo>
                    <a:pt x="41525" y="297260"/>
                    <a:pt x="0" y="254764"/>
                    <a:pt x="0" y="202342"/>
                  </a:cubicBezTo>
                  <a:cubicBezTo>
                    <a:pt x="0" y="152344"/>
                    <a:pt x="83970" y="9380"/>
                    <a:pt x="87787" y="3131"/>
                  </a:cubicBezTo>
                  <a:cubicBezTo>
                    <a:pt x="88762" y="1423"/>
                    <a:pt x="90452" y="270"/>
                    <a:pt x="92367" y="6"/>
                  </a:cubicBezTo>
                  <a:close/>
                  <a:moveTo>
                    <a:pt x="92367" y="285151"/>
                  </a:moveTo>
                  <a:cubicBezTo>
                    <a:pt x="137047" y="285130"/>
                    <a:pt x="173263" y="248067"/>
                    <a:pt x="173284" y="202342"/>
                  </a:cubicBezTo>
                  <a:cubicBezTo>
                    <a:pt x="173284" y="161719"/>
                    <a:pt x="110688" y="50004"/>
                    <a:pt x="92367" y="17974"/>
                  </a:cubicBezTo>
                  <a:cubicBezTo>
                    <a:pt x="74046" y="50004"/>
                    <a:pt x="11450" y="161719"/>
                    <a:pt x="11450" y="202342"/>
                  </a:cubicBezTo>
                  <a:cubicBezTo>
                    <a:pt x="11472" y="248067"/>
                    <a:pt x="47687" y="285130"/>
                    <a:pt x="92367" y="285151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490" name="Freeform 58">
              <a:extLst>
                <a:ext uri="{FF2B5EF4-FFF2-40B4-BE49-F238E27FC236}">
                  <a16:creationId xmlns:a16="http://schemas.microsoft.com/office/drawing/2014/main" id="{8C158686-19E6-096F-8832-26D909BB1BCC}"/>
                </a:ext>
              </a:extLst>
            </p:cNvPr>
            <p:cNvSpPr/>
            <p:nvPr/>
          </p:nvSpPr>
          <p:spPr>
            <a:xfrm>
              <a:off x="8813700" y="1581018"/>
              <a:ext cx="64395" cy="66600"/>
            </a:xfrm>
            <a:custGeom>
              <a:avLst/>
              <a:gdLst>
                <a:gd name="connsiteX0" fmla="*/ 71759 w 71759"/>
                <a:gd name="connsiteY0" fmla="*/ 67966 h 74216"/>
                <a:gd name="connsiteX1" fmla="*/ 65821 w 71759"/>
                <a:gd name="connsiteY1" fmla="*/ 74216 h 74216"/>
                <a:gd name="connsiteX2" fmla="*/ 65652 w 71759"/>
                <a:gd name="connsiteY2" fmla="*/ 74216 h 74216"/>
                <a:gd name="connsiteX3" fmla="*/ 0 w 71759"/>
                <a:gd name="connsiteY3" fmla="*/ 6706 h 74216"/>
                <a:gd name="connsiteX4" fmla="*/ 3 w 71759"/>
                <a:gd name="connsiteY4" fmla="*/ 6250 h 74216"/>
                <a:gd name="connsiteX5" fmla="*/ 6110 w 71759"/>
                <a:gd name="connsiteY5" fmla="*/ 0 h 74216"/>
                <a:gd name="connsiteX6" fmla="*/ 12217 w 71759"/>
                <a:gd name="connsiteY6" fmla="*/ 6250 h 74216"/>
                <a:gd name="connsiteX7" fmla="*/ 66415 w 71759"/>
                <a:gd name="connsiteY7" fmla="*/ 62498 h 74216"/>
                <a:gd name="connsiteX8" fmla="*/ 71759 w 71759"/>
                <a:gd name="connsiteY8" fmla="*/ 67966 h 7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9" h="74216">
                  <a:moveTo>
                    <a:pt x="71759" y="67966"/>
                  </a:moveTo>
                  <a:cubicBezTo>
                    <a:pt x="71806" y="71370"/>
                    <a:pt x="69147" y="74168"/>
                    <a:pt x="65821" y="74216"/>
                  </a:cubicBezTo>
                  <a:cubicBezTo>
                    <a:pt x="65765" y="74217"/>
                    <a:pt x="65708" y="74217"/>
                    <a:pt x="65652" y="74216"/>
                  </a:cubicBezTo>
                  <a:cubicBezTo>
                    <a:pt x="29307" y="74127"/>
                    <a:pt x="-87" y="43902"/>
                    <a:pt x="0" y="6706"/>
                  </a:cubicBezTo>
                  <a:cubicBezTo>
                    <a:pt x="1" y="6554"/>
                    <a:pt x="1" y="6402"/>
                    <a:pt x="3" y="6250"/>
                  </a:cubicBezTo>
                  <a:cubicBezTo>
                    <a:pt x="3" y="2798"/>
                    <a:pt x="2737" y="0"/>
                    <a:pt x="6110" y="0"/>
                  </a:cubicBezTo>
                  <a:cubicBezTo>
                    <a:pt x="9482" y="0"/>
                    <a:pt x="12217" y="2798"/>
                    <a:pt x="12217" y="6250"/>
                  </a:cubicBezTo>
                  <a:cubicBezTo>
                    <a:pt x="12271" y="36988"/>
                    <a:pt x="36384" y="62012"/>
                    <a:pt x="66415" y="62498"/>
                  </a:cubicBezTo>
                  <a:cubicBezTo>
                    <a:pt x="69285" y="62691"/>
                    <a:pt x="71570" y="65030"/>
                    <a:pt x="71759" y="67966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18" name="Freeform 59">
              <a:extLst>
                <a:ext uri="{FF2B5EF4-FFF2-40B4-BE49-F238E27FC236}">
                  <a16:creationId xmlns:a16="http://schemas.microsoft.com/office/drawing/2014/main" id="{708A1A99-B13E-8F7E-8E39-F5661F91849C}"/>
                </a:ext>
              </a:extLst>
            </p:cNvPr>
            <p:cNvSpPr/>
            <p:nvPr/>
          </p:nvSpPr>
          <p:spPr>
            <a:xfrm>
              <a:off x="8828756" y="1534047"/>
              <a:ext cx="29439" cy="35053"/>
            </a:xfrm>
            <a:custGeom>
              <a:avLst/>
              <a:gdLst>
                <a:gd name="connsiteX0" fmla="*/ 19 w 32806"/>
                <a:gd name="connsiteY0" fmla="*/ 8593 h 39061"/>
                <a:gd name="connsiteX1" fmla="*/ 8378 w 32806"/>
                <a:gd name="connsiteY1" fmla="*/ 1602 h 39061"/>
                <a:gd name="connsiteX2" fmla="*/ 15210 w 32806"/>
                <a:gd name="connsiteY2" fmla="*/ 10156 h 39061"/>
                <a:gd name="connsiteX3" fmla="*/ 7653 w 32806"/>
                <a:gd name="connsiteY3" fmla="*/ 17187 h 39061"/>
                <a:gd name="connsiteX4" fmla="*/ 2 w 32806"/>
                <a:gd name="connsiteY4" fmla="*/ 8960 h 39061"/>
                <a:gd name="connsiteX5" fmla="*/ 19 w 32806"/>
                <a:gd name="connsiteY5" fmla="*/ 8593 h 39061"/>
                <a:gd name="connsiteX6" fmla="*/ 10707 w 32806"/>
                <a:gd name="connsiteY6" fmla="*/ 8593 h 39061"/>
                <a:gd name="connsiteX7" fmla="*/ 8416 w 32806"/>
                <a:gd name="connsiteY7" fmla="*/ 5469 h 39061"/>
                <a:gd name="connsiteX8" fmla="*/ 6126 w 32806"/>
                <a:gd name="connsiteY8" fmla="*/ 8593 h 39061"/>
                <a:gd name="connsiteX9" fmla="*/ 8416 w 32806"/>
                <a:gd name="connsiteY9" fmla="*/ 11718 h 39061"/>
                <a:gd name="connsiteX10" fmla="*/ 10707 w 32806"/>
                <a:gd name="connsiteY10" fmla="*/ 8593 h 39061"/>
                <a:gd name="connsiteX11" fmla="*/ 22920 w 32806"/>
                <a:gd name="connsiteY11" fmla="*/ 1562 h 39061"/>
                <a:gd name="connsiteX12" fmla="*/ 25210 w 32806"/>
                <a:gd name="connsiteY12" fmla="*/ 0 h 39061"/>
                <a:gd name="connsiteX13" fmla="*/ 28264 w 32806"/>
                <a:gd name="connsiteY13" fmla="*/ 3125 h 39061"/>
                <a:gd name="connsiteX14" fmla="*/ 27501 w 32806"/>
                <a:gd name="connsiteY14" fmla="*/ 4687 h 39061"/>
                <a:gd name="connsiteX15" fmla="*/ 10707 w 32806"/>
                <a:gd name="connsiteY15" fmla="*/ 37499 h 39061"/>
                <a:gd name="connsiteX16" fmla="*/ 8416 w 32806"/>
                <a:gd name="connsiteY16" fmla="*/ 39061 h 39061"/>
                <a:gd name="connsiteX17" fmla="*/ 5363 w 32806"/>
                <a:gd name="connsiteY17" fmla="*/ 35936 h 39061"/>
                <a:gd name="connsiteX18" fmla="*/ 6126 w 32806"/>
                <a:gd name="connsiteY18" fmla="*/ 34374 h 39061"/>
                <a:gd name="connsiteX19" fmla="*/ 17577 w 32806"/>
                <a:gd name="connsiteY19" fmla="*/ 30468 h 39061"/>
                <a:gd name="connsiteX20" fmla="*/ 25936 w 32806"/>
                <a:gd name="connsiteY20" fmla="*/ 23476 h 39061"/>
                <a:gd name="connsiteX21" fmla="*/ 32768 w 32806"/>
                <a:gd name="connsiteY21" fmla="*/ 32030 h 39061"/>
                <a:gd name="connsiteX22" fmla="*/ 25210 w 32806"/>
                <a:gd name="connsiteY22" fmla="*/ 39061 h 39061"/>
                <a:gd name="connsiteX23" fmla="*/ 17577 w 32806"/>
                <a:gd name="connsiteY23" fmla="*/ 30468 h 39061"/>
                <a:gd name="connsiteX24" fmla="*/ 28264 w 32806"/>
                <a:gd name="connsiteY24" fmla="*/ 30468 h 39061"/>
                <a:gd name="connsiteX25" fmla="*/ 25974 w 32806"/>
                <a:gd name="connsiteY25" fmla="*/ 27343 h 39061"/>
                <a:gd name="connsiteX26" fmla="*/ 23684 w 32806"/>
                <a:gd name="connsiteY26" fmla="*/ 30468 h 39061"/>
                <a:gd name="connsiteX27" fmla="*/ 25974 w 32806"/>
                <a:gd name="connsiteY27" fmla="*/ 33593 h 39061"/>
                <a:gd name="connsiteX28" fmla="*/ 28264 w 32806"/>
                <a:gd name="connsiteY28" fmla="*/ 30468 h 3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806" h="39061">
                  <a:moveTo>
                    <a:pt x="19" y="8593"/>
                  </a:moveTo>
                  <a:cubicBezTo>
                    <a:pt x="441" y="4301"/>
                    <a:pt x="4184" y="1170"/>
                    <a:pt x="8378" y="1602"/>
                  </a:cubicBezTo>
                  <a:cubicBezTo>
                    <a:pt x="12573" y="2033"/>
                    <a:pt x="15632" y="5863"/>
                    <a:pt x="15210" y="10156"/>
                  </a:cubicBezTo>
                  <a:cubicBezTo>
                    <a:pt x="14820" y="14133"/>
                    <a:pt x="11559" y="17167"/>
                    <a:pt x="7653" y="17187"/>
                  </a:cubicBezTo>
                  <a:cubicBezTo>
                    <a:pt x="3320" y="17077"/>
                    <a:pt x="-105" y="13394"/>
                    <a:pt x="2" y="8960"/>
                  </a:cubicBezTo>
                  <a:cubicBezTo>
                    <a:pt x="5" y="8837"/>
                    <a:pt x="11" y="8715"/>
                    <a:pt x="19" y="8593"/>
                  </a:cubicBezTo>
                  <a:close/>
                  <a:moveTo>
                    <a:pt x="10707" y="8593"/>
                  </a:moveTo>
                  <a:cubicBezTo>
                    <a:pt x="10707" y="7031"/>
                    <a:pt x="9943" y="5469"/>
                    <a:pt x="8416" y="5469"/>
                  </a:cubicBezTo>
                  <a:cubicBezTo>
                    <a:pt x="6890" y="5469"/>
                    <a:pt x="6126" y="7031"/>
                    <a:pt x="6126" y="8593"/>
                  </a:cubicBezTo>
                  <a:cubicBezTo>
                    <a:pt x="6126" y="10156"/>
                    <a:pt x="6890" y="11718"/>
                    <a:pt x="8416" y="11718"/>
                  </a:cubicBezTo>
                  <a:cubicBezTo>
                    <a:pt x="9180" y="11718"/>
                    <a:pt x="10707" y="10937"/>
                    <a:pt x="10707" y="8593"/>
                  </a:cubicBezTo>
                  <a:close/>
                  <a:moveTo>
                    <a:pt x="22920" y="1562"/>
                  </a:moveTo>
                  <a:cubicBezTo>
                    <a:pt x="23684" y="0"/>
                    <a:pt x="24447" y="0"/>
                    <a:pt x="25210" y="0"/>
                  </a:cubicBezTo>
                  <a:cubicBezTo>
                    <a:pt x="26849" y="113"/>
                    <a:pt x="28153" y="1448"/>
                    <a:pt x="28264" y="3125"/>
                  </a:cubicBezTo>
                  <a:cubicBezTo>
                    <a:pt x="28264" y="3906"/>
                    <a:pt x="28264" y="3906"/>
                    <a:pt x="27501" y="4687"/>
                  </a:cubicBezTo>
                  <a:lnTo>
                    <a:pt x="10707" y="37499"/>
                  </a:lnTo>
                  <a:cubicBezTo>
                    <a:pt x="9943" y="38280"/>
                    <a:pt x="9943" y="39061"/>
                    <a:pt x="8416" y="39061"/>
                  </a:cubicBezTo>
                  <a:cubicBezTo>
                    <a:pt x="6778" y="38948"/>
                    <a:pt x="5474" y="37613"/>
                    <a:pt x="5363" y="35936"/>
                  </a:cubicBezTo>
                  <a:cubicBezTo>
                    <a:pt x="5363" y="35155"/>
                    <a:pt x="5363" y="34374"/>
                    <a:pt x="6126" y="34374"/>
                  </a:cubicBezTo>
                  <a:close/>
                  <a:moveTo>
                    <a:pt x="17577" y="30468"/>
                  </a:moveTo>
                  <a:cubicBezTo>
                    <a:pt x="17999" y="26175"/>
                    <a:pt x="21741" y="23044"/>
                    <a:pt x="25936" y="23476"/>
                  </a:cubicBezTo>
                  <a:cubicBezTo>
                    <a:pt x="30130" y="23907"/>
                    <a:pt x="33189" y="27737"/>
                    <a:pt x="32768" y="32030"/>
                  </a:cubicBezTo>
                  <a:cubicBezTo>
                    <a:pt x="32377" y="36007"/>
                    <a:pt x="29116" y="39041"/>
                    <a:pt x="25210" y="39061"/>
                  </a:cubicBezTo>
                  <a:cubicBezTo>
                    <a:pt x="20873" y="38656"/>
                    <a:pt x="17559" y="34925"/>
                    <a:pt x="17577" y="30468"/>
                  </a:cubicBezTo>
                  <a:close/>
                  <a:moveTo>
                    <a:pt x="28264" y="30468"/>
                  </a:moveTo>
                  <a:cubicBezTo>
                    <a:pt x="28264" y="28905"/>
                    <a:pt x="27501" y="27343"/>
                    <a:pt x="25974" y="27343"/>
                  </a:cubicBezTo>
                  <a:cubicBezTo>
                    <a:pt x="24447" y="27343"/>
                    <a:pt x="23684" y="28905"/>
                    <a:pt x="23684" y="30468"/>
                  </a:cubicBezTo>
                  <a:cubicBezTo>
                    <a:pt x="23684" y="32030"/>
                    <a:pt x="24447" y="33593"/>
                    <a:pt x="25974" y="33593"/>
                  </a:cubicBezTo>
                  <a:cubicBezTo>
                    <a:pt x="27501" y="33593"/>
                    <a:pt x="28264" y="32030"/>
                    <a:pt x="28264" y="30468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19" name="Freeform 60">
              <a:extLst>
                <a:ext uri="{FF2B5EF4-FFF2-40B4-BE49-F238E27FC236}">
                  <a16:creationId xmlns:a16="http://schemas.microsoft.com/office/drawing/2014/main" id="{B70D9E35-E91D-6329-2675-2854A146B560}"/>
                </a:ext>
              </a:extLst>
            </p:cNvPr>
            <p:cNvSpPr/>
            <p:nvPr/>
          </p:nvSpPr>
          <p:spPr>
            <a:xfrm>
              <a:off x="8862334" y="1535443"/>
              <a:ext cx="23316" cy="33680"/>
            </a:xfrm>
            <a:custGeom>
              <a:avLst/>
              <a:gdLst>
                <a:gd name="connsiteX0" fmla="*/ 7 w 25982"/>
                <a:gd name="connsiteY0" fmla="*/ 3913 h 37531"/>
                <a:gd name="connsiteX1" fmla="*/ 3383 w 25982"/>
                <a:gd name="connsiteY1" fmla="*/ 7 h 37531"/>
                <a:gd name="connsiteX2" fmla="*/ 3824 w 25982"/>
                <a:gd name="connsiteY2" fmla="*/ 7 h 37531"/>
                <a:gd name="connsiteX3" fmla="*/ 12984 w 25982"/>
                <a:gd name="connsiteY3" fmla="*/ 7 h 37531"/>
                <a:gd name="connsiteX4" fmla="*/ 25961 w 25982"/>
                <a:gd name="connsiteY4" fmla="*/ 11725 h 37531"/>
                <a:gd name="connsiteX5" fmla="*/ 16801 w 25982"/>
                <a:gd name="connsiteY5" fmla="*/ 21881 h 37531"/>
                <a:gd name="connsiteX6" fmla="*/ 25198 w 25982"/>
                <a:gd name="connsiteY6" fmla="*/ 31256 h 37531"/>
                <a:gd name="connsiteX7" fmla="*/ 25961 w 25982"/>
                <a:gd name="connsiteY7" fmla="*/ 33599 h 37531"/>
                <a:gd name="connsiteX8" fmla="*/ 22585 w 25982"/>
                <a:gd name="connsiteY8" fmla="*/ 37506 h 37531"/>
                <a:gd name="connsiteX9" fmla="*/ 22144 w 25982"/>
                <a:gd name="connsiteY9" fmla="*/ 37506 h 37531"/>
                <a:gd name="connsiteX10" fmla="*/ 19091 w 25982"/>
                <a:gd name="connsiteY10" fmla="*/ 35943 h 37531"/>
                <a:gd name="connsiteX11" fmla="*/ 7641 w 25982"/>
                <a:gd name="connsiteY11" fmla="*/ 21881 h 37531"/>
                <a:gd name="connsiteX12" fmla="*/ 7641 w 25982"/>
                <a:gd name="connsiteY12" fmla="*/ 21881 h 37531"/>
                <a:gd name="connsiteX13" fmla="*/ 7641 w 25982"/>
                <a:gd name="connsiteY13" fmla="*/ 32818 h 37531"/>
                <a:gd name="connsiteX14" fmla="*/ 3824 w 25982"/>
                <a:gd name="connsiteY14" fmla="*/ 36724 h 37531"/>
                <a:gd name="connsiteX15" fmla="*/ 7 w 25982"/>
                <a:gd name="connsiteY15" fmla="*/ 32818 h 37531"/>
                <a:gd name="connsiteX16" fmla="*/ 7641 w 25982"/>
                <a:gd name="connsiteY16" fmla="*/ 15631 h 37531"/>
                <a:gd name="connsiteX17" fmla="*/ 12984 w 25982"/>
                <a:gd name="connsiteY17" fmla="*/ 15631 h 37531"/>
                <a:gd name="connsiteX18" fmla="*/ 17564 w 25982"/>
                <a:gd name="connsiteY18" fmla="*/ 12122 h 37531"/>
                <a:gd name="connsiteX19" fmla="*/ 17564 w 25982"/>
                <a:gd name="connsiteY19" fmla="*/ 10944 h 37531"/>
                <a:gd name="connsiteX20" fmla="*/ 13358 w 25982"/>
                <a:gd name="connsiteY20" fmla="*/ 6257 h 37531"/>
                <a:gd name="connsiteX21" fmla="*/ 12984 w 25982"/>
                <a:gd name="connsiteY21" fmla="*/ 6257 h 37531"/>
                <a:gd name="connsiteX22" fmla="*/ 7641 w 25982"/>
                <a:gd name="connsiteY22" fmla="*/ 6257 h 3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982" h="37531">
                  <a:moveTo>
                    <a:pt x="7" y="3913"/>
                  </a:moveTo>
                  <a:cubicBezTo>
                    <a:pt x="-115" y="1880"/>
                    <a:pt x="1397" y="132"/>
                    <a:pt x="3383" y="7"/>
                  </a:cubicBezTo>
                  <a:cubicBezTo>
                    <a:pt x="3530" y="-2"/>
                    <a:pt x="3677" y="-2"/>
                    <a:pt x="3824" y="7"/>
                  </a:cubicBezTo>
                  <a:lnTo>
                    <a:pt x="12984" y="7"/>
                  </a:lnTo>
                  <a:cubicBezTo>
                    <a:pt x="20618" y="7"/>
                    <a:pt x="25961" y="3913"/>
                    <a:pt x="25961" y="11725"/>
                  </a:cubicBezTo>
                  <a:cubicBezTo>
                    <a:pt x="25682" y="16920"/>
                    <a:pt x="21839" y="21181"/>
                    <a:pt x="16801" y="21881"/>
                  </a:cubicBezTo>
                  <a:lnTo>
                    <a:pt x="25198" y="31256"/>
                  </a:lnTo>
                  <a:cubicBezTo>
                    <a:pt x="25785" y="31879"/>
                    <a:pt x="26066" y="32740"/>
                    <a:pt x="25961" y="33599"/>
                  </a:cubicBezTo>
                  <a:cubicBezTo>
                    <a:pt x="26083" y="35632"/>
                    <a:pt x="24572" y="37381"/>
                    <a:pt x="22585" y="37506"/>
                  </a:cubicBezTo>
                  <a:cubicBezTo>
                    <a:pt x="22439" y="37515"/>
                    <a:pt x="22291" y="37515"/>
                    <a:pt x="22144" y="37506"/>
                  </a:cubicBezTo>
                  <a:cubicBezTo>
                    <a:pt x="20911" y="37670"/>
                    <a:pt x="19703" y="37052"/>
                    <a:pt x="19091" y="35943"/>
                  </a:cubicBezTo>
                  <a:lnTo>
                    <a:pt x="7641" y="21881"/>
                  </a:lnTo>
                  <a:lnTo>
                    <a:pt x="7641" y="21881"/>
                  </a:lnTo>
                  <a:lnTo>
                    <a:pt x="7641" y="32818"/>
                  </a:lnTo>
                  <a:cubicBezTo>
                    <a:pt x="7641" y="34975"/>
                    <a:pt x="5932" y="36724"/>
                    <a:pt x="3824" y="36724"/>
                  </a:cubicBezTo>
                  <a:cubicBezTo>
                    <a:pt x="1716" y="36724"/>
                    <a:pt x="7" y="34975"/>
                    <a:pt x="7" y="32818"/>
                  </a:cubicBezTo>
                  <a:close/>
                  <a:moveTo>
                    <a:pt x="7641" y="15631"/>
                  </a:moveTo>
                  <a:lnTo>
                    <a:pt x="12984" y="15631"/>
                  </a:lnTo>
                  <a:cubicBezTo>
                    <a:pt x="15196" y="15957"/>
                    <a:pt x="17246" y="14385"/>
                    <a:pt x="17564" y="12122"/>
                  </a:cubicBezTo>
                  <a:cubicBezTo>
                    <a:pt x="17619" y="11731"/>
                    <a:pt x="17619" y="11335"/>
                    <a:pt x="17564" y="10944"/>
                  </a:cubicBezTo>
                  <a:cubicBezTo>
                    <a:pt x="17668" y="8461"/>
                    <a:pt x="15785" y="6362"/>
                    <a:pt x="13358" y="6257"/>
                  </a:cubicBezTo>
                  <a:cubicBezTo>
                    <a:pt x="13234" y="6251"/>
                    <a:pt x="13109" y="6251"/>
                    <a:pt x="12984" y="6257"/>
                  </a:cubicBezTo>
                  <a:lnTo>
                    <a:pt x="7641" y="6257"/>
                  </a:ln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20" name="Freeform 61">
              <a:extLst>
                <a:ext uri="{FF2B5EF4-FFF2-40B4-BE49-F238E27FC236}">
                  <a16:creationId xmlns:a16="http://schemas.microsoft.com/office/drawing/2014/main" id="{5DCDCE46-DAFE-72DF-17BD-629F898AE2DE}"/>
                </a:ext>
              </a:extLst>
            </p:cNvPr>
            <p:cNvSpPr/>
            <p:nvPr/>
          </p:nvSpPr>
          <p:spPr>
            <a:xfrm>
              <a:off x="8887686" y="1534748"/>
              <a:ext cx="28085" cy="33650"/>
            </a:xfrm>
            <a:custGeom>
              <a:avLst/>
              <a:gdLst>
                <a:gd name="connsiteX0" fmla="*/ 0 w 31297"/>
                <a:gd name="connsiteY0" fmla="*/ 3906 h 37498"/>
                <a:gd name="connsiteX1" fmla="*/ 3817 w 31297"/>
                <a:gd name="connsiteY1" fmla="*/ 0 h 37498"/>
                <a:gd name="connsiteX2" fmla="*/ 7634 w 31297"/>
                <a:gd name="connsiteY2" fmla="*/ 3906 h 37498"/>
                <a:gd name="connsiteX3" fmla="*/ 7634 w 31297"/>
                <a:gd name="connsiteY3" fmla="*/ 14843 h 37498"/>
                <a:gd name="connsiteX4" fmla="*/ 23664 w 31297"/>
                <a:gd name="connsiteY4" fmla="*/ 14843 h 37498"/>
                <a:gd name="connsiteX5" fmla="*/ 23664 w 31297"/>
                <a:gd name="connsiteY5" fmla="*/ 3906 h 37498"/>
                <a:gd name="connsiteX6" fmla="*/ 27481 w 31297"/>
                <a:gd name="connsiteY6" fmla="*/ 0 h 37498"/>
                <a:gd name="connsiteX7" fmla="*/ 31298 w 31297"/>
                <a:gd name="connsiteY7" fmla="*/ 3906 h 37498"/>
                <a:gd name="connsiteX8" fmla="*/ 31298 w 31297"/>
                <a:gd name="connsiteY8" fmla="*/ 33593 h 37498"/>
                <a:gd name="connsiteX9" fmla="*/ 27481 w 31297"/>
                <a:gd name="connsiteY9" fmla="*/ 37499 h 37498"/>
                <a:gd name="connsiteX10" fmla="*/ 23664 w 31297"/>
                <a:gd name="connsiteY10" fmla="*/ 33593 h 37498"/>
                <a:gd name="connsiteX11" fmla="*/ 23664 w 31297"/>
                <a:gd name="connsiteY11" fmla="*/ 21874 h 37498"/>
                <a:gd name="connsiteX12" fmla="*/ 7634 w 31297"/>
                <a:gd name="connsiteY12" fmla="*/ 21874 h 37498"/>
                <a:gd name="connsiteX13" fmla="*/ 7634 w 31297"/>
                <a:gd name="connsiteY13" fmla="*/ 33593 h 37498"/>
                <a:gd name="connsiteX14" fmla="*/ 3817 w 31297"/>
                <a:gd name="connsiteY14" fmla="*/ 37499 h 37498"/>
                <a:gd name="connsiteX15" fmla="*/ 0 w 31297"/>
                <a:gd name="connsiteY15" fmla="*/ 33593 h 3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97" h="37498">
                  <a:moveTo>
                    <a:pt x="0" y="3906"/>
                  </a:moveTo>
                  <a:cubicBezTo>
                    <a:pt x="0" y="1749"/>
                    <a:pt x="1709" y="0"/>
                    <a:pt x="3817" y="0"/>
                  </a:cubicBezTo>
                  <a:cubicBezTo>
                    <a:pt x="5925" y="0"/>
                    <a:pt x="7634" y="1749"/>
                    <a:pt x="7634" y="3906"/>
                  </a:cubicBezTo>
                  <a:lnTo>
                    <a:pt x="7634" y="14843"/>
                  </a:lnTo>
                  <a:lnTo>
                    <a:pt x="23664" y="14843"/>
                  </a:lnTo>
                  <a:lnTo>
                    <a:pt x="23664" y="3906"/>
                  </a:lnTo>
                  <a:cubicBezTo>
                    <a:pt x="23664" y="1749"/>
                    <a:pt x="25373" y="0"/>
                    <a:pt x="27481" y="0"/>
                  </a:cubicBezTo>
                  <a:cubicBezTo>
                    <a:pt x="29589" y="0"/>
                    <a:pt x="31298" y="1749"/>
                    <a:pt x="31298" y="3906"/>
                  </a:cubicBezTo>
                  <a:lnTo>
                    <a:pt x="31298" y="33593"/>
                  </a:lnTo>
                  <a:cubicBezTo>
                    <a:pt x="31298" y="35750"/>
                    <a:pt x="29589" y="37499"/>
                    <a:pt x="27481" y="37499"/>
                  </a:cubicBezTo>
                  <a:cubicBezTo>
                    <a:pt x="25373" y="37499"/>
                    <a:pt x="23664" y="35750"/>
                    <a:pt x="23664" y="33593"/>
                  </a:cubicBezTo>
                  <a:lnTo>
                    <a:pt x="23664" y="21874"/>
                  </a:lnTo>
                  <a:lnTo>
                    <a:pt x="7634" y="21874"/>
                  </a:lnTo>
                  <a:lnTo>
                    <a:pt x="7634" y="33593"/>
                  </a:lnTo>
                  <a:cubicBezTo>
                    <a:pt x="7634" y="35750"/>
                    <a:pt x="5925" y="37499"/>
                    <a:pt x="3817" y="37499"/>
                  </a:cubicBezTo>
                  <a:cubicBezTo>
                    <a:pt x="1709" y="37499"/>
                    <a:pt x="0" y="35750"/>
                    <a:pt x="0" y="33593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</p:grp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2612747A-1206-61F1-C2CC-06B6CFDDFBD4}"/>
              </a:ext>
            </a:extLst>
          </p:cNvPr>
          <p:cNvGrpSpPr/>
          <p:nvPr/>
        </p:nvGrpSpPr>
        <p:grpSpPr>
          <a:xfrm>
            <a:off x="7437036" y="2819884"/>
            <a:ext cx="242941" cy="383486"/>
            <a:chOff x="8791097" y="1405750"/>
            <a:chExt cx="166461" cy="266755"/>
          </a:xfrm>
          <a:solidFill>
            <a:schemeClr val="accent1"/>
          </a:solidFill>
        </p:grpSpPr>
        <p:sp>
          <p:nvSpPr>
            <p:cNvPr id="522" name="Freeform 57">
              <a:extLst>
                <a:ext uri="{FF2B5EF4-FFF2-40B4-BE49-F238E27FC236}">
                  <a16:creationId xmlns:a16="http://schemas.microsoft.com/office/drawing/2014/main" id="{CC763BDD-633A-C83E-5400-32D56C610687}"/>
                </a:ext>
              </a:extLst>
            </p:cNvPr>
            <p:cNvSpPr/>
            <p:nvPr/>
          </p:nvSpPr>
          <p:spPr>
            <a:xfrm>
              <a:off x="8791097" y="1405750"/>
              <a:ext cx="166461" cy="266755"/>
            </a:xfrm>
            <a:custGeom>
              <a:avLst/>
              <a:gdLst>
                <a:gd name="connsiteX0" fmla="*/ 92367 w 185497"/>
                <a:gd name="connsiteY0" fmla="*/ 6 h 297260"/>
                <a:gd name="connsiteX1" fmla="*/ 97711 w 185497"/>
                <a:gd name="connsiteY1" fmla="*/ 3131 h 297260"/>
                <a:gd name="connsiteX2" fmla="*/ 185497 w 185497"/>
                <a:gd name="connsiteY2" fmla="*/ 202342 h 297260"/>
                <a:gd name="connsiteX3" fmla="*/ 92749 w 185497"/>
                <a:gd name="connsiteY3" fmla="*/ 297260 h 297260"/>
                <a:gd name="connsiteX4" fmla="*/ 0 w 185497"/>
                <a:gd name="connsiteY4" fmla="*/ 202342 h 297260"/>
                <a:gd name="connsiteX5" fmla="*/ 87787 w 185497"/>
                <a:gd name="connsiteY5" fmla="*/ 3131 h 297260"/>
                <a:gd name="connsiteX6" fmla="*/ 92367 w 185497"/>
                <a:gd name="connsiteY6" fmla="*/ 6 h 297260"/>
                <a:gd name="connsiteX7" fmla="*/ 92367 w 185497"/>
                <a:gd name="connsiteY7" fmla="*/ 285151 h 297260"/>
                <a:gd name="connsiteX8" fmla="*/ 173284 w 185497"/>
                <a:gd name="connsiteY8" fmla="*/ 202342 h 297260"/>
                <a:gd name="connsiteX9" fmla="*/ 92367 w 185497"/>
                <a:gd name="connsiteY9" fmla="*/ 17974 h 297260"/>
                <a:gd name="connsiteX10" fmla="*/ 11450 w 185497"/>
                <a:gd name="connsiteY10" fmla="*/ 202342 h 297260"/>
                <a:gd name="connsiteX11" fmla="*/ 92367 w 185497"/>
                <a:gd name="connsiteY11" fmla="*/ 285151 h 2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497" h="297260">
                  <a:moveTo>
                    <a:pt x="92367" y="6"/>
                  </a:moveTo>
                  <a:cubicBezTo>
                    <a:pt x="94588" y="-95"/>
                    <a:pt x="96667" y="1121"/>
                    <a:pt x="97711" y="3131"/>
                  </a:cubicBezTo>
                  <a:cubicBezTo>
                    <a:pt x="101527" y="9380"/>
                    <a:pt x="185497" y="152344"/>
                    <a:pt x="185497" y="202342"/>
                  </a:cubicBezTo>
                  <a:cubicBezTo>
                    <a:pt x="185497" y="254764"/>
                    <a:pt x="143972" y="297260"/>
                    <a:pt x="92749" y="297260"/>
                  </a:cubicBezTo>
                  <a:cubicBezTo>
                    <a:pt x="41525" y="297260"/>
                    <a:pt x="0" y="254764"/>
                    <a:pt x="0" y="202342"/>
                  </a:cubicBezTo>
                  <a:cubicBezTo>
                    <a:pt x="0" y="152344"/>
                    <a:pt x="83970" y="9380"/>
                    <a:pt x="87787" y="3131"/>
                  </a:cubicBezTo>
                  <a:cubicBezTo>
                    <a:pt x="88762" y="1423"/>
                    <a:pt x="90452" y="270"/>
                    <a:pt x="92367" y="6"/>
                  </a:cubicBezTo>
                  <a:close/>
                  <a:moveTo>
                    <a:pt x="92367" y="285151"/>
                  </a:moveTo>
                  <a:cubicBezTo>
                    <a:pt x="137047" y="285130"/>
                    <a:pt x="173263" y="248067"/>
                    <a:pt x="173284" y="202342"/>
                  </a:cubicBezTo>
                  <a:cubicBezTo>
                    <a:pt x="173284" y="161719"/>
                    <a:pt x="110688" y="50004"/>
                    <a:pt x="92367" y="17974"/>
                  </a:cubicBezTo>
                  <a:cubicBezTo>
                    <a:pt x="74046" y="50004"/>
                    <a:pt x="11450" y="161719"/>
                    <a:pt x="11450" y="202342"/>
                  </a:cubicBezTo>
                  <a:cubicBezTo>
                    <a:pt x="11472" y="248067"/>
                    <a:pt x="47687" y="285130"/>
                    <a:pt x="92367" y="285151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23" name="Freeform 58">
              <a:extLst>
                <a:ext uri="{FF2B5EF4-FFF2-40B4-BE49-F238E27FC236}">
                  <a16:creationId xmlns:a16="http://schemas.microsoft.com/office/drawing/2014/main" id="{0AF83C46-8765-D66C-E0C4-C8CCD51D972C}"/>
                </a:ext>
              </a:extLst>
            </p:cNvPr>
            <p:cNvSpPr/>
            <p:nvPr/>
          </p:nvSpPr>
          <p:spPr>
            <a:xfrm>
              <a:off x="8813700" y="1581018"/>
              <a:ext cx="64395" cy="66600"/>
            </a:xfrm>
            <a:custGeom>
              <a:avLst/>
              <a:gdLst>
                <a:gd name="connsiteX0" fmla="*/ 71759 w 71759"/>
                <a:gd name="connsiteY0" fmla="*/ 67966 h 74216"/>
                <a:gd name="connsiteX1" fmla="*/ 65821 w 71759"/>
                <a:gd name="connsiteY1" fmla="*/ 74216 h 74216"/>
                <a:gd name="connsiteX2" fmla="*/ 65652 w 71759"/>
                <a:gd name="connsiteY2" fmla="*/ 74216 h 74216"/>
                <a:gd name="connsiteX3" fmla="*/ 0 w 71759"/>
                <a:gd name="connsiteY3" fmla="*/ 6706 h 74216"/>
                <a:gd name="connsiteX4" fmla="*/ 3 w 71759"/>
                <a:gd name="connsiteY4" fmla="*/ 6250 h 74216"/>
                <a:gd name="connsiteX5" fmla="*/ 6110 w 71759"/>
                <a:gd name="connsiteY5" fmla="*/ 0 h 74216"/>
                <a:gd name="connsiteX6" fmla="*/ 12217 w 71759"/>
                <a:gd name="connsiteY6" fmla="*/ 6250 h 74216"/>
                <a:gd name="connsiteX7" fmla="*/ 66415 w 71759"/>
                <a:gd name="connsiteY7" fmla="*/ 62498 h 74216"/>
                <a:gd name="connsiteX8" fmla="*/ 71759 w 71759"/>
                <a:gd name="connsiteY8" fmla="*/ 67966 h 7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9" h="74216">
                  <a:moveTo>
                    <a:pt x="71759" y="67966"/>
                  </a:moveTo>
                  <a:cubicBezTo>
                    <a:pt x="71806" y="71370"/>
                    <a:pt x="69147" y="74168"/>
                    <a:pt x="65821" y="74216"/>
                  </a:cubicBezTo>
                  <a:cubicBezTo>
                    <a:pt x="65765" y="74217"/>
                    <a:pt x="65708" y="74217"/>
                    <a:pt x="65652" y="74216"/>
                  </a:cubicBezTo>
                  <a:cubicBezTo>
                    <a:pt x="29307" y="74127"/>
                    <a:pt x="-87" y="43902"/>
                    <a:pt x="0" y="6706"/>
                  </a:cubicBezTo>
                  <a:cubicBezTo>
                    <a:pt x="1" y="6554"/>
                    <a:pt x="1" y="6402"/>
                    <a:pt x="3" y="6250"/>
                  </a:cubicBezTo>
                  <a:cubicBezTo>
                    <a:pt x="3" y="2798"/>
                    <a:pt x="2737" y="0"/>
                    <a:pt x="6110" y="0"/>
                  </a:cubicBezTo>
                  <a:cubicBezTo>
                    <a:pt x="9482" y="0"/>
                    <a:pt x="12217" y="2798"/>
                    <a:pt x="12217" y="6250"/>
                  </a:cubicBezTo>
                  <a:cubicBezTo>
                    <a:pt x="12271" y="36988"/>
                    <a:pt x="36384" y="62012"/>
                    <a:pt x="66415" y="62498"/>
                  </a:cubicBezTo>
                  <a:cubicBezTo>
                    <a:pt x="69285" y="62691"/>
                    <a:pt x="71570" y="65030"/>
                    <a:pt x="71759" y="67966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24" name="Freeform 59">
              <a:extLst>
                <a:ext uri="{FF2B5EF4-FFF2-40B4-BE49-F238E27FC236}">
                  <a16:creationId xmlns:a16="http://schemas.microsoft.com/office/drawing/2014/main" id="{390DC96D-04E5-A74A-A9B5-25AAEAD51C55}"/>
                </a:ext>
              </a:extLst>
            </p:cNvPr>
            <p:cNvSpPr/>
            <p:nvPr/>
          </p:nvSpPr>
          <p:spPr>
            <a:xfrm>
              <a:off x="8828756" y="1534047"/>
              <a:ext cx="29439" cy="35053"/>
            </a:xfrm>
            <a:custGeom>
              <a:avLst/>
              <a:gdLst>
                <a:gd name="connsiteX0" fmla="*/ 19 w 32806"/>
                <a:gd name="connsiteY0" fmla="*/ 8593 h 39061"/>
                <a:gd name="connsiteX1" fmla="*/ 8378 w 32806"/>
                <a:gd name="connsiteY1" fmla="*/ 1602 h 39061"/>
                <a:gd name="connsiteX2" fmla="*/ 15210 w 32806"/>
                <a:gd name="connsiteY2" fmla="*/ 10156 h 39061"/>
                <a:gd name="connsiteX3" fmla="*/ 7653 w 32806"/>
                <a:gd name="connsiteY3" fmla="*/ 17187 h 39061"/>
                <a:gd name="connsiteX4" fmla="*/ 2 w 32806"/>
                <a:gd name="connsiteY4" fmla="*/ 8960 h 39061"/>
                <a:gd name="connsiteX5" fmla="*/ 19 w 32806"/>
                <a:gd name="connsiteY5" fmla="*/ 8593 h 39061"/>
                <a:gd name="connsiteX6" fmla="*/ 10707 w 32806"/>
                <a:gd name="connsiteY6" fmla="*/ 8593 h 39061"/>
                <a:gd name="connsiteX7" fmla="*/ 8416 w 32806"/>
                <a:gd name="connsiteY7" fmla="*/ 5469 h 39061"/>
                <a:gd name="connsiteX8" fmla="*/ 6126 w 32806"/>
                <a:gd name="connsiteY8" fmla="*/ 8593 h 39061"/>
                <a:gd name="connsiteX9" fmla="*/ 8416 w 32806"/>
                <a:gd name="connsiteY9" fmla="*/ 11718 h 39061"/>
                <a:gd name="connsiteX10" fmla="*/ 10707 w 32806"/>
                <a:gd name="connsiteY10" fmla="*/ 8593 h 39061"/>
                <a:gd name="connsiteX11" fmla="*/ 22920 w 32806"/>
                <a:gd name="connsiteY11" fmla="*/ 1562 h 39061"/>
                <a:gd name="connsiteX12" fmla="*/ 25210 w 32806"/>
                <a:gd name="connsiteY12" fmla="*/ 0 h 39061"/>
                <a:gd name="connsiteX13" fmla="*/ 28264 w 32806"/>
                <a:gd name="connsiteY13" fmla="*/ 3125 h 39061"/>
                <a:gd name="connsiteX14" fmla="*/ 27501 w 32806"/>
                <a:gd name="connsiteY14" fmla="*/ 4687 h 39061"/>
                <a:gd name="connsiteX15" fmla="*/ 10707 w 32806"/>
                <a:gd name="connsiteY15" fmla="*/ 37499 h 39061"/>
                <a:gd name="connsiteX16" fmla="*/ 8416 w 32806"/>
                <a:gd name="connsiteY16" fmla="*/ 39061 h 39061"/>
                <a:gd name="connsiteX17" fmla="*/ 5363 w 32806"/>
                <a:gd name="connsiteY17" fmla="*/ 35936 h 39061"/>
                <a:gd name="connsiteX18" fmla="*/ 6126 w 32806"/>
                <a:gd name="connsiteY18" fmla="*/ 34374 h 39061"/>
                <a:gd name="connsiteX19" fmla="*/ 17577 w 32806"/>
                <a:gd name="connsiteY19" fmla="*/ 30468 h 39061"/>
                <a:gd name="connsiteX20" fmla="*/ 25936 w 32806"/>
                <a:gd name="connsiteY20" fmla="*/ 23476 h 39061"/>
                <a:gd name="connsiteX21" fmla="*/ 32768 w 32806"/>
                <a:gd name="connsiteY21" fmla="*/ 32030 h 39061"/>
                <a:gd name="connsiteX22" fmla="*/ 25210 w 32806"/>
                <a:gd name="connsiteY22" fmla="*/ 39061 h 39061"/>
                <a:gd name="connsiteX23" fmla="*/ 17577 w 32806"/>
                <a:gd name="connsiteY23" fmla="*/ 30468 h 39061"/>
                <a:gd name="connsiteX24" fmla="*/ 28264 w 32806"/>
                <a:gd name="connsiteY24" fmla="*/ 30468 h 39061"/>
                <a:gd name="connsiteX25" fmla="*/ 25974 w 32806"/>
                <a:gd name="connsiteY25" fmla="*/ 27343 h 39061"/>
                <a:gd name="connsiteX26" fmla="*/ 23684 w 32806"/>
                <a:gd name="connsiteY26" fmla="*/ 30468 h 39061"/>
                <a:gd name="connsiteX27" fmla="*/ 25974 w 32806"/>
                <a:gd name="connsiteY27" fmla="*/ 33593 h 39061"/>
                <a:gd name="connsiteX28" fmla="*/ 28264 w 32806"/>
                <a:gd name="connsiteY28" fmla="*/ 30468 h 3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806" h="39061">
                  <a:moveTo>
                    <a:pt x="19" y="8593"/>
                  </a:moveTo>
                  <a:cubicBezTo>
                    <a:pt x="441" y="4301"/>
                    <a:pt x="4184" y="1170"/>
                    <a:pt x="8378" y="1602"/>
                  </a:cubicBezTo>
                  <a:cubicBezTo>
                    <a:pt x="12573" y="2033"/>
                    <a:pt x="15632" y="5863"/>
                    <a:pt x="15210" y="10156"/>
                  </a:cubicBezTo>
                  <a:cubicBezTo>
                    <a:pt x="14820" y="14133"/>
                    <a:pt x="11559" y="17167"/>
                    <a:pt x="7653" y="17187"/>
                  </a:cubicBezTo>
                  <a:cubicBezTo>
                    <a:pt x="3320" y="17077"/>
                    <a:pt x="-105" y="13394"/>
                    <a:pt x="2" y="8960"/>
                  </a:cubicBezTo>
                  <a:cubicBezTo>
                    <a:pt x="5" y="8837"/>
                    <a:pt x="11" y="8715"/>
                    <a:pt x="19" y="8593"/>
                  </a:cubicBezTo>
                  <a:close/>
                  <a:moveTo>
                    <a:pt x="10707" y="8593"/>
                  </a:moveTo>
                  <a:cubicBezTo>
                    <a:pt x="10707" y="7031"/>
                    <a:pt x="9943" y="5469"/>
                    <a:pt x="8416" y="5469"/>
                  </a:cubicBezTo>
                  <a:cubicBezTo>
                    <a:pt x="6890" y="5469"/>
                    <a:pt x="6126" y="7031"/>
                    <a:pt x="6126" y="8593"/>
                  </a:cubicBezTo>
                  <a:cubicBezTo>
                    <a:pt x="6126" y="10156"/>
                    <a:pt x="6890" y="11718"/>
                    <a:pt x="8416" y="11718"/>
                  </a:cubicBezTo>
                  <a:cubicBezTo>
                    <a:pt x="9180" y="11718"/>
                    <a:pt x="10707" y="10937"/>
                    <a:pt x="10707" y="8593"/>
                  </a:cubicBezTo>
                  <a:close/>
                  <a:moveTo>
                    <a:pt x="22920" y="1562"/>
                  </a:moveTo>
                  <a:cubicBezTo>
                    <a:pt x="23684" y="0"/>
                    <a:pt x="24447" y="0"/>
                    <a:pt x="25210" y="0"/>
                  </a:cubicBezTo>
                  <a:cubicBezTo>
                    <a:pt x="26849" y="113"/>
                    <a:pt x="28153" y="1448"/>
                    <a:pt x="28264" y="3125"/>
                  </a:cubicBezTo>
                  <a:cubicBezTo>
                    <a:pt x="28264" y="3906"/>
                    <a:pt x="28264" y="3906"/>
                    <a:pt x="27501" y="4687"/>
                  </a:cubicBezTo>
                  <a:lnTo>
                    <a:pt x="10707" y="37499"/>
                  </a:lnTo>
                  <a:cubicBezTo>
                    <a:pt x="9943" y="38280"/>
                    <a:pt x="9943" y="39061"/>
                    <a:pt x="8416" y="39061"/>
                  </a:cubicBezTo>
                  <a:cubicBezTo>
                    <a:pt x="6778" y="38948"/>
                    <a:pt x="5474" y="37613"/>
                    <a:pt x="5363" y="35936"/>
                  </a:cubicBezTo>
                  <a:cubicBezTo>
                    <a:pt x="5363" y="35155"/>
                    <a:pt x="5363" y="34374"/>
                    <a:pt x="6126" y="34374"/>
                  </a:cubicBezTo>
                  <a:close/>
                  <a:moveTo>
                    <a:pt x="17577" y="30468"/>
                  </a:moveTo>
                  <a:cubicBezTo>
                    <a:pt x="17999" y="26175"/>
                    <a:pt x="21741" y="23044"/>
                    <a:pt x="25936" y="23476"/>
                  </a:cubicBezTo>
                  <a:cubicBezTo>
                    <a:pt x="30130" y="23907"/>
                    <a:pt x="33189" y="27737"/>
                    <a:pt x="32768" y="32030"/>
                  </a:cubicBezTo>
                  <a:cubicBezTo>
                    <a:pt x="32377" y="36007"/>
                    <a:pt x="29116" y="39041"/>
                    <a:pt x="25210" y="39061"/>
                  </a:cubicBezTo>
                  <a:cubicBezTo>
                    <a:pt x="20873" y="38656"/>
                    <a:pt x="17559" y="34925"/>
                    <a:pt x="17577" y="30468"/>
                  </a:cubicBezTo>
                  <a:close/>
                  <a:moveTo>
                    <a:pt x="28264" y="30468"/>
                  </a:moveTo>
                  <a:cubicBezTo>
                    <a:pt x="28264" y="28905"/>
                    <a:pt x="27501" y="27343"/>
                    <a:pt x="25974" y="27343"/>
                  </a:cubicBezTo>
                  <a:cubicBezTo>
                    <a:pt x="24447" y="27343"/>
                    <a:pt x="23684" y="28905"/>
                    <a:pt x="23684" y="30468"/>
                  </a:cubicBezTo>
                  <a:cubicBezTo>
                    <a:pt x="23684" y="32030"/>
                    <a:pt x="24447" y="33593"/>
                    <a:pt x="25974" y="33593"/>
                  </a:cubicBezTo>
                  <a:cubicBezTo>
                    <a:pt x="27501" y="33593"/>
                    <a:pt x="28264" y="32030"/>
                    <a:pt x="28264" y="30468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25" name="Freeform 60">
              <a:extLst>
                <a:ext uri="{FF2B5EF4-FFF2-40B4-BE49-F238E27FC236}">
                  <a16:creationId xmlns:a16="http://schemas.microsoft.com/office/drawing/2014/main" id="{1583A65B-0647-B195-C0AA-830B3F3F2447}"/>
                </a:ext>
              </a:extLst>
            </p:cNvPr>
            <p:cNvSpPr/>
            <p:nvPr/>
          </p:nvSpPr>
          <p:spPr>
            <a:xfrm>
              <a:off x="8862334" y="1535443"/>
              <a:ext cx="23316" cy="33680"/>
            </a:xfrm>
            <a:custGeom>
              <a:avLst/>
              <a:gdLst>
                <a:gd name="connsiteX0" fmla="*/ 7 w 25982"/>
                <a:gd name="connsiteY0" fmla="*/ 3913 h 37531"/>
                <a:gd name="connsiteX1" fmla="*/ 3383 w 25982"/>
                <a:gd name="connsiteY1" fmla="*/ 7 h 37531"/>
                <a:gd name="connsiteX2" fmla="*/ 3824 w 25982"/>
                <a:gd name="connsiteY2" fmla="*/ 7 h 37531"/>
                <a:gd name="connsiteX3" fmla="*/ 12984 w 25982"/>
                <a:gd name="connsiteY3" fmla="*/ 7 h 37531"/>
                <a:gd name="connsiteX4" fmla="*/ 25961 w 25982"/>
                <a:gd name="connsiteY4" fmla="*/ 11725 h 37531"/>
                <a:gd name="connsiteX5" fmla="*/ 16801 w 25982"/>
                <a:gd name="connsiteY5" fmla="*/ 21881 h 37531"/>
                <a:gd name="connsiteX6" fmla="*/ 25198 w 25982"/>
                <a:gd name="connsiteY6" fmla="*/ 31256 h 37531"/>
                <a:gd name="connsiteX7" fmla="*/ 25961 w 25982"/>
                <a:gd name="connsiteY7" fmla="*/ 33599 h 37531"/>
                <a:gd name="connsiteX8" fmla="*/ 22585 w 25982"/>
                <a:gd name="connsiteY8" fmla="*/ 37506 h 37531"/>
                <a:gd name="connsiteX9" fmla="*/ 22144 w 25982"/>
                <a:gd name="connsiteY9" fmla="*/ 37506 h 37531"/>
                <a:gd name="connsiteX10" fmla="*/ 19091 w 25982"/>
                <a:gd name="connsiteY10" fmla="*/ 35943 h 37531"/>
                <a:gd name="connsiteX11" fmla="*/ 7641 w 25982"/>
                <a:gd name="connsiteY11" fmla="*/ 21881 h 37531"/>
                <a:gd name="connsiteX12" fmla="*/ 7641 w 25982"/>
                <a:gd name="connsiteY12" fmla="*/ 21881 h 37531"/>
                <a:gd name="connsiteX13" fmla="*/ 7641 w 25982"/>
                <a:gd name="connsiteY13" fmla="*/ 32818 h 37531"/>
                <a:gd name="connsiteX14" fmla="*/ 3824 w 25982"/>
                <a:gd name="connsiteY14" fmla="*/ 36724 h 37531"/>
                <a:gd name="connsiteX15" fmla="*/ 7 w 25982"/>
                <a:gd name="connsiteY15" fmla="*/ 32818 h 37531"/>
                <a:gd name="connsiteX16" fmla="*/ 7641 w 25982"/>
                <a:gd name="connsiteY16" fmla="*/ 15631 h 37531"/>
                <a:gd name="connsiteX17" fmla="*/ 12984 w 25982"/>
                <a:gd name="connsiteY17" fmla="*/ 15631 h 37531"/>
                <a:gd name="connsiteX18" fmla="*/ 17564 w 25982"/>
                <a:gd name="connsiteY18" fmla="*/ 12122 h 37531"/>
                <a:gd name="connsiteX19" fmla="*/ 17564 w 25982"/>
                <a:gd name="connsiteY19" fmla="*/ 10944 h 37531"/>
                <a:gd name="connsiteX20" fmla="*/ 13358 w 25982"/>
                <a:gd name="connsiteY20" fmla="*/ 6257 h 37531"/>
                <a:gd name="connsiteX21" fmla="*/ 12984 w 25982"/>
                <a:gd name="connsiteY21" fmla="*/ 6257 h 37531"/>
                <a:gd name="connsiteX22" fmla="*/ 7641 w 25982"/>
                <a:gd name="connsiteY22" fmla="*/ 6257 h 3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982" h="37531">
                  <a:moveTo>
                    <a:pt x="7" y="3913"/>
                  </a:moveTo>
                  <a:cubicBezTo>
                    <a:pt x="-115" y="1880"/>
                    <a:pt x="1397" y="132"/>
                    <a:pt x="3383" y="7"/>
                  </a:cubicBezTo>
                  <a:cubicBezTo>
                    <a:pt x="3530" y="-2"/>
                    <a:pt x="3677" y="-2"/>
                    <a:pt x="3824" y="7"/>
                  </a:cubicBezTo>
                  <a:lnTo>
                    <a:pt x="12984" y="7"/>
                  </a:lnTo>
                  <a:cubicBezTo>
                    <a:pt x="20618" y="7"/>
                    <a:pt x="25961" y="3913"/>
                    <a:pt x="25961" y="11725"/>
                  </a:cubicBezTo>
                  <a:cubicBezTo>
                    <a:pt x="25682" y="16920"/>
                    <a:pt x="21839" y="21181"/>
                    <a:pt x="16801" y="21881"/>
                  </a:cubicBezTo>
                  <a:lnTo>
                    <a:pt x="25198" y="31256"/>
                  </a:lnTo>
                  <a:cubicBezTo>
                    <a:pt x="25785" y="31879"/>
                    <a:pt x="26066" y="32740"/>
                    <a:pt x="25961" y="33599"/>
                  </a:cubicBezTo>
                  <a:cubicBezTo>
                    <a:pt x="26083" y="35632"/>
                    <a:pt x="24572" y="37381"/>
                    <a:pt x="22585" y="37506"/>
                  </a:cubicBezTo>
                  <a:cubicBezTo>
                    <a:pt x="22439" y="37515"/>
                    <a:pt x="22291" y="37515"/>
                    <a:pt x="22144" y="37506"/>
                  </a:cubicBezTo>
                  <a:cubicBezTo>
                    <a:pt x="20911" y="37670"/>
                    <a:pt x="19703" y="37052"/>
                    <a:pt x="19091" y="35943"/>
                  </a:cubicBezTo>
                  <a:lnTo>
                    <a:pt x="7641" y="21881"/>
                  </a:lnTo>
                  <a:lnTo>
                    <a:pt x="7641" y="21881"/>
                  </a:lnTo>
                  <a:lnTo>
                    <a:pt x="7641" y="32818"/>
                  </a:lnTo>
                  <a:cubicBezTo>
                    <a:pt x="7641" y="34975"/>
                    <a:pt x="5932" y="36724"/>
                    <a:pt x="3824" y="36724"/>
                  </a:cubicBezTo>
                  <a:cubicBezTo>
                    <a:pt x="1716" y="36724"/>
                    <a:pt x="7" y="34975"/>
                    <a:pt x="7" y="32818"/>
                  </a:cubicBezTo>
                  <a:close/>
                  <a:moveTo>
                    <a:pt x="7641" y="15631"/>
                  </a:moveTo>
                  <a:lnTo>
                    <a:pt x="12984" y="15631"/>
                  </a:lnTo>
                  <a:cubicBezTo>
                    <a:pt x="15196" y="15957"/>
                    <a:pt x="17246" y="14385"/>
                    <a:pt x="17564" y="12122"/>
                  </a:cubicBezTo>
                  <a:cubicBezTo>
                    <a:pt x="17619" y="11731"/>
                    <a:pt x="17619" y="11335"/>
                    <a:pt x="17564" y="10944"/>
                  </a:cubicBezTo>
                  <a:cubicBezTo>
                    <a:pt x="17668" y="8461"/>
                    <a:pt x="15785" y="6362"/>
                    <a:pt x="13358" y="6257"/>
                  </a:cubicBezTo>
                  <a:cubicBezTo>
                    <a:pt x="13234" y="6251"/>
                    <a:pt x="13109" y="6251"/>
                    <a:pt x="12984" y="6257"/>
                  </a:cubicBezTo>
                  <a:lnTo>
                    <a:pt x="7641" y="6257"/>
                  </a:ln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26" name="Freeform 61">
              <a:extLst>
                <a:ext uri="{FF2B5EF4-FFF2-40B4-BE49-F238E27FC236}">
                  <a16:creationId xmlns:a16="http://schemas.microsoft.com/office/drawing/2014/main" id="{4A19B846-B246-2212-B3D6-A946126D0B5C}"/>
                </a:ext>
              </a:extLst>
            </p:cNvPr>
            <p:cNvSpPr/>
            <p:nvPr/>
          </p:nvSpPr>
          <p:spPr>
            <a:xfrm>
              <a:off x="8887686" y="1534748"/>
              <a:ext cx="28085" cy="33650"/>
            </a:xfrm>
            <a:custGeom>
              <a:avLst/>
              <a:gdLst>
                <a:gd name="connsiteX0" fmla="*/ 0 w 31297"/>
                <a:gd name="connsiteY0" fmla="*/ 3906 h 37498"/>
                <a:gd name="connsiteX1" fmla="*/ 3817 w 31297"/>
                <a:gd name="connsiteY1" fmla="*/ 0 h 37498"/>
                <a:gd name="connsiteX2" fmla="*/ 7634 w 31297"/>
                <a:gd name="connsiteY2" fmla="*/ 3906 h 37498"/>
                <a:gd name="connsiteX3" fmla="*/ 7634 w 31297"/>
                <a:gd name="connsiteY3" fmla="*/ 14843 h 37498"/>
                <a:gd name="connsiteX4" fmla="*/ 23664 w 31297"/>
                <a:gd name="connsiteY4" fmla="*/ 14843 h 37498"/>
                <a:gd name="connsiteX5" fmla="*/ 23664 w 31297"/>
                <a:gd name="connsiteY5" fmla="*/ 3906 h 37498"/>
                <a:gd name="connsiteX6" fmla="*/ 27481 w 31297"/>
                <a:gd name="connsiteY6" fmla="*/ 0 h 37498"/>
                <a:gd name="connsiteX7" fmla="*/ 31298 w 31297"/>
                <a:gd name="connsiteY7" fmla="*/ 3906 h 37498"/>
                <a:gd name="connsiteX8" fmla="*/ 31298 w 31297"/>
                <a:gd name="connsiteY8" fmla="*/ 33593 h 37498"/>
                <a:gd name="connsiteX9" fmla="*/ 27481 w 31297"/>
                <a:gd name="connsiteY9" fmla="*/ 37499 h 37498"/>
                <a:gd name="connsiteX10" fmla="*/ 23664 w 31297"/>
                <a:gd name="connsiteY10" fmla="*/ 33593 h 37498"/>
                <a:gd name="connsiteX11" fmla="*/ 23664 w 31297"/>
                <a:gd name="connsiteY11" fmla="*/ 21874 h 37498"/>
                <a:gd name="connsiteX12" fmla="*/ 7634 w 31297"/>
                <a:gd name="connsiteY12" fmla="*/ 21874 h 37498"/>
                <a:gd name="connsiteX13" fmla="*/ 7634 w 31297"/>
                <a:gd name="connsiteY13" fmla="*/ 33593 h 37498"/>
                <a:gd name="connsiteX14" fmla="*/ 3817 w 31297"/>
                <a:gd name="connsiteY14" fmla="*/ 37499 h 37498"/>
                <a:gd name="connsiteX15" fmla="*/ 0 w 31297"/>
                <a:gd name="connsiteY15" fmla="*/ 33593 h 3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97" h="37498">
                  <a:moveTo>
                    <a:pt x="0" y="3906"/>
                  </a:moveTo>
                  <a:cubicBezTo>
                    <a:pt x="0" y="1749"/>
                    <a:pt x="1709" y="0"/>
                    <a:pt x="3817" y="0"/>
                  </a:cubicBezTo>
                  <a:cubicBezTo>
                    <a:pt x="5925" y="0"/>
                    <a:pt x="7634" y="1749"/>
                    <a:pt x="7634" y="3906"/>
                  </a:cubicBezTo>
                  <a:lnTo>
                    <a:pt x="7634" y="14843"/>
                  </a:lnTo>
                  <a:lnTo>
                    <a:pt x="23664" y="14843"/>
                  </a:lnTo>
                  <a:lnTo>
                    <a:pt x="23664" y="3906"/>
                  </a:lnTo>
                  <a:cubicBezTo>
                    <a:pt x="23664" y="1749"/>
                    <a:pt x="25373" y="0"/>
                    <a:pt x="27481" y="0"/>
                  </a:cubicBezTo>
                  <a:cubicBezTo>
                    <a:pt x="29589" y="0"/>
                    <a:pt x="31298" y="1749"/>
                    <a:pt x="31298" y="3906"/>
                  </a:cubicBezTo>
                  <a:lnTo>
                    <a:pt x="31298" y="33593"/>
                  </a:lnTo>
                  <a:cubicBezTo>
                    <a:pt x="31298" y="35750"/>
                    <a:pt x="29589" y="37499"/>
                    <a:pt x="27481" y="37499"/>
                  </a:cubicBezTo>
                  <a:cubicBezTo>
                    <a:pt x="25373" y="37499"/>
                    <a:pt x="23664" y="35750"/>
                    <a:pt x="23664" y="33593"/>
                  </a:cubicBezTo>
                  <a:lnTo>
                    <a:pt x="23664" y="21874"/>
                  </a:lnTo>
                  <a:lnTo>
                    <a:pt x="7634" y="21874"/>
                  </a:lnTo>
                  <a:lnTo>
                    <a:pt x="7634" y="33593"/>
                  </a:lnTo>
                  <a:cubicBezTo>
                    <a:pt x="7634" y="35750"/>
                    <a:pt x="5925" y="37499"/>
                    <a:pt x="3817" y="37499"/>
                  </a:cubicBezTo>
                  <a:cubicBezTo>
                    <a:pt x="1709" y="37499"/>
                    <a:pt x="0" y="35750"/>
                    <a:pt x="0" y="33593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</p:grpSp>
      <p:grpSp>
        <p:nvGrpSpPr>
          <p:cNvPr id="527" name="Group 526">
            <a:extLst>
              <a:ext uri="{FF2B5EF4-FFF2-40B4-BE49-F238E27FC236}">
                <a16:creationId xmlns:a16="http://schemas.microsoft.com/office/drawing/2014/main" id="{CD8EC06E-3163-4537-4688-A2E1F27DA682}"/>
              </a:ext>
            </a:extLst>
          </p:cNvPr>
          <p:cNvGrpSpPr/>
          <p:nvPr/>
        </p:nvGrpSpPr>
        <p:grpSpPr>
          <a:xfrm>
            <a:off x="7443802" y="3389995"/>
            <a:ext cx="242941" cy="383486"/>
            <a:chOff x="8791097" y="1405750"/>
            <a:chExt cx="166461" cy="266755"/>
          </a:xfrm>
          <a:solidFill>
            <a:schemeClr val="accent1"/>
          </a:solidFill>
        </p:grpSpPr>
        <p:sp>
          <p:nvSpPr>
            <p:cNvPr id="528" name="Freeform 57">
              <a:extLst>
                <a:ext uri="{FF2B5EF4-FFF2-40B4-BE49-F238E27FC236}">
                  <a16:creationId xmlns:a16="http://schemas.microsoft.com/office/drawing/2014/main" id="{13C2CCA5-4B18-397C-1704-8EA522F519D6}"/>
                </a:ext>
              </a:extLst>
            </p:cNvPr>
            <p:cNvSpPr/>
            <p:nvPr/>
          </p:nvSpPr>
          <p:spPr>
            <a:xfrm>
              <a:off x="8791097" y="1405750"/>
              <a:ext cx="166461" cy="266755"/>
            </a:xfrm>
            <a:custGeom>
              <a:avLst/>
              <a:gdLst>
                <a:gd name="connsiteX0" fmla="*/ 92367 w 185497"/>
                <a:gd name="connsiteY0" fmla="*/ 6 h 297260"/>
                <a:gd name="connsiteX1" fmla="*/ 97711 w 185497"/>
                <a:gd name="connsiteY1" fmla="*/ 3131 h 297260"/>
                <a:gd name="connsiteX2" fmla="*/ 185497 w 185497"/>
                <a:gd name="connsiteY2" fmla="*/ 202342 h 297260"/>
                <a:gd name="connsiteX3" fmla="*/ 92749 w 185497"/>
                <a:gd name="connsiteY3" fmla="*/ 297260 h 297260"/>
                <a:gd name="connsiteX4" fmla="*/ 0 w 185497"/>
                <a:gd name="connsiteY4" fmla="*/ 202342 h 297260"/>
                <a:gd name="connsiteX5" fmla="*/ 87787 w 185497"/>
                <a:gd name="connsiteY5" fmla="*/ 3131 h 297260"/>
                <a:gd name="connsiteX6" fmla="*/ 92367 w 185497"/>
                <a:gd name="connsiteY6" fmla="*/ 6 h 297260"/>
                <a:gd name="connsiteX7" fmla="*/ 92367 w 185497"/>
                <a:gd name="connsiteY7" fmla="*/ 285151 h 297260"/>
                <a:gd name="connsiteX8" fmla="*/ 173284 w 185497"/>
                <a:gd name="connsiteY8" fmla="*/ 202342 h 297260"/>
                <a:gd name="connsiteX9" fmla="*/ 92367 w 185497"/>
                <a:gd name="connsiteY9" fmla="*/ 17974 h 297260"/>
                <a:gd name="connsiteX10" fmla="*/ 11450 w 185497"/>
                <a:gd name="connsiteY10" fmla="*/ 202342 h 297260"/>
                <a:gd name="connsiteX11" fmla="*/ 92367 w 185497"/>
                <a:gd name="connsiteY11" fmla="*/ 285151 h 2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497" h="297260">
                  <a:moveTo>
                    <a:pt x="92367" y="6"/>
                  </a:moveTo>
                  <a:cubicBezTo>
                    <a:pt x="94588" y="-95"/>
                    <a:pt x="96667" y="1121"/>
                    <a:pt x="97711" y="3131"/>
                  </a:cubicBezTo>
                  <a:cubicBezTo>
                    <a:pt x="101527" y="9380"/>
                    <a:pt x="185497" y="152344"/>
                    <a:pt x="185497" y="202342"/>
                  </a:cubicBezTo>
                  <a:cubicBezTo>
                    <a:pt x="185497" y="254764"/>
                    <a:pt x="143972" y="297260"/>
                    <a:pt x="92749" y="297260"/>
                  </a:cubicBezTo>
                  <a:cubicBezTo>
                    <a:pt x="41525" y="297260"/>
                    <a:pt x="0" y="254764"/>
                    <a:pt x="0" y="202342"/>
                  </a:cubicBezTo>
                  <a:cubicBezTo>
                    <a:pt x="0" y="152344"/>
                    <a:pt x="83970" y="9380"/>
                    <a:pt x="87787" y="3131"/>
                  </a:cubicBezTo>
                  <a:cubicBezTo>
                    <a:pt x="88762" y="1423"/>
                    <a:pt x="90452" y="270"/>
                    <a:pt x="92367" y="6"/>
                  </a:cubicBezTo>
                  <a:close/>
                  <a:moveTo>
                    <a:pt x="92367" y="285151"/>
                  </a:moveTo>
                  <a:cubicBezTo>
                    <a:pt x="137047" y="285130"/>
                    <a:pt x="173263" y="248067"/>
                    <a:pt x="173284" y="202342"/>
                  </a:cubicBezTo>
                  <a:cubicBezTo>
                    <a:pt x="173284" y="161719"/>
                    <a:pt x="110688" y="50004"/>
                    <a:pt x="92367" y="17974"/>
                  </a:cubicBezTo>
                  <a:cubicBezTo>
                    <a:pt x="74046" y="50004"/>
                    <a:pt x="11450" y="161719"/>
                    <a:pt x="11450" y="202342"/>
                  </a:cubicBezTo>
                  <a:cubicBezTo>
                    <a:pt x="11472" y="248067"/>
                    <a:pt x="47687" y="285130"/>
                    <a:pt x="92367" y="285151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29" name="Freeform 58">
              <a:extLst>
                <a:ext uri="{FF2B5EF4-FFF2-40B4-BE49-F238E27FC236}">
                  <a16:creationId xmlns:a16="http://schemas.microsoft.com/office/drawing/2014/main" id="{FD1BE254-28A6-C5C4-2F5F-0362E1F5DA27}"/>
                </a:ext>
              </a:extLst>
            </p:cNvPr>
            <p:cNvSpPr/>
            <p:nvPr/>
          </p:nvSpPr>
          <p:spPr>
            <a:xfrm>
              <a:off x="8813700" y="1581018"/>
              <a:ext cx="64395" cy="66600"/>
            </a:xfrm>
            <a:custGeom>
              <a:avLst/>
              <a:gdLst>
                <a:gd name="connsiteX0" fmla="*/ 71759 w 71759"/>
                <a:gd name="connsiteY0" fmla="*/ 67966 h 74216"/>
                <a:gd name="connsiteX1" fmla="*/ 65821 w 71759"/>
                <a:gd name="connsiteY1" fmla="*/ 74216 h 74216"/>
                <a:gd name="connsiteX2" fmla="*/ 65652 w 71759"/>
                <a:gd name="connsiteY2" fmla="*/ 74216 h 74216"/>
                <a:gd name="connsiteX3" fmla="*/ 0 w 71759"/>
                <a:gd name="connsiteY3" fmla="*/ 6706 h 74216"/>
                <a:gd name="connsiteX4" fmla="*/ 3 w 71759"/>
                <a:gd name="connsiteY4" fmla="*/ 6250 h 74216"/>
                <a:gd name="connsiteX5" fmla="*/ 6110 w 71759"/>
                <a:gd name="connsiteY5" fmla="*/ 0 h 74216"/>
                <a:gd name="connsiteX6" fmla="*/ 12217 w 71759"/>
                <a:gd name="connsiteY6" fmla="*/ 6250 h 74216"/>
                <a:gd name="connsiteX7" fmla="*/ 66415 w 71759"/>
                <a:gd name="connsiteY7" fmla="*/ 62498 h 74216"/>
                <a:gd name="connsiteX8" fmla="*/ 71759 w 71759"/>
                <a:gd name="connsiteY8" fmla="*/ 67966 h 7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9" h="74216">
                  <a:moveTo>
                    <a:pt x="71759" y="67966"/>
                  </a:moveTo>
                  <a:cubicBezTo>
                    <a:pt x="71806" y="71370"/>
                    <a:pt x="69147" y="74168"/>
                    <a:pt x="65821" y="74216"/>
                  </a:cubicBezTo>
                  <a:cubicBezTo>
                    <a:pt x="65765" y="74217"/>
                    <a:pt x="65708" y="74217"/>
                    <a:pt x="65652" y="74216"/>
                  </a:cubicBezTo>
                  <a:cubicBezTo>
                    <a:pt x="29307" y="74127"/>
                    <a:pt x="-87" y="43902"/>
                    <a:pt x="0" y="6706"/>
                  </a:cubicBezTo>
                  <a:cubicBezTo>
                    <a:pt x="1" y="6554"/>
                    <a:pt x="1" y="6402"/>
                    <a:pt x="3" y="6250"/>
                  </a:cubicBezTo>
                  <a:cubicBezTo>
                    <a:pt x="3" y="2798"/>
                    <a:pt x="2737" y="0"/>
                    <a:pt x="6110" y="0"/>
                  </a:cubicBezTo>
                  <a:cubicBezTo>
                    <a:pt x="9482" y="0"/>
                    <a:pt x="12217" y="2798"/>
                    <a:pt x="12217" y="6250"/>
                  </a:cubicBezTo>
                  <a:cubicBezTo>
                    <a:pt x="12271" y="36988"/>
                    <a:pt x="36384" y="62012"/>
                    <a:pt x="66415" y="62498"/>
                  </a:cubicBezTo>
                  <a:cubicBezTo>
                    <a:pt x="69285" y="62691"/>
                    <a:pt x="71570" y="65030"/>
                    <a:pt x="71759" y="67966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30" name="Freeform 59">
              <a:extLst>
                <a:ext uri="{FF2B5EF4-FFF2-40B4-BE49-F238E27FC236}">
                  <a16:creationId xmlns:a16="http://schemas.microsoft.com/office/drawing/2014/main" id="{86E45D2B-3EAD-8DDB-7182-6A4631F4DB87}"/>
                </a:ext>
              </a:extLst>
            </p:cNvPr>
            <p:cNvSpPr/>
            <p:nvPr/>
          </p:nvSpPr>
          <p:spPr>
            <a:xfrm>
              <a:off x="8828756" y="1534047"/>
              <a:ext cx="29439" cy="35053"/>
            </a:xfrm>
            <a:custGeom>
              <a:avLst/>
              <a:gdLst>
                <a:gd name="connsiteX0" fmla="*/ 19 w 32806"/>
                <a:gd name="connsiteY0" fmla="*/ 8593 h 39061"/>
                <a:gd name="connsiteX1" fmla="*/ 8378 w 32806"/>
                <a:gd name="connsiteY1" fmla="*/ 1602 h 39061"/>
                <a:gd name="connsiteX2" fmla="*/ 15210 w 32806"/>
                <a:gd name="connsiteY2" fmla="*/ 10156 h 39061"/>
                <a:gd name="connsiteX3" fmla="*/ 7653 w 32806"/>
                <a:gd name="connsiteY3" fmla="*/ 17187 h 39061"/>
                <a:gd name="connsiteX4" fmla="*/ 2 w 32806"/>
                <a:gd name="connsiteY4" fmla="*/ 8960 h 39061"/>
                <a:gd name="connsiteX5" fmla="*/ 19 w 32806"/>
                <a:gd name="connsiteY5" fmla="*/ 8593 h 39061"/>
                <a:gd name="connsiteX6" fmla="*/ 10707 w 32806"/>
                <a:gd name="connsiteY6" fmla="*/ 8593 h 39061"/>
                <a:gd name="connsiteX7" fmla="*/ 8416 w 32806"/>
                <a:gd name="connsiteY7" fmla="*/ 5469 h 39061"/>
                <a:gd name="connsiteX8" fmla="*/ 6126 w 32806"/>
                <a:gd name="connsiteY8" fmla="*/ 8593 h 39061"/>
                <a:gd name="connsiteX9" fmla="*/ 8416 w 32806"/>
                <a:gd name="connsiteY9" fmla="*/ 11718 h 39061"/>
                <a:gd name="connsiteX10" fmla="*/ 10707 w 32806"/>
                <a:gd name="connsiteY10" fmla="*/ 8593 h 39061"/>
                <a:gd name="connsiteX11" fmla="*/ 22920 w 32806"/>
                <a:gd name="connsiteY11" fmla="*/ 1562 h 39061"/>
                <a:gd name="connsiteX12" fmla="*/ 25210 w 32806"/>
                <a:gd name="connsiteY12" fmla="*/ 0 h 39061"/>
                <a:gd name="connsiteX13" fmla="*/ 28264 w 32806"/>
                <a:gd name="connsiteY13" fmla="*/ 3125 h 39061"/>
                <a:gd name="connsiteX14" fmla="*/ 27501 w 32806"/>
                <a:gd name="connsiteY14" fmla="*/ 4687 h 39061"/>
                <a:gd name="connsiteX15" fmla="*/ 10707 w 32806"/>
                <a:gd name="connsiteY15" fmla="*/ 37499 h 39061"/>
                <a:gd name="connsiteX16" fmla="*/ 8416 w 32806"/>
                <a:gd name="connsiteY16" fmla="*/ 39061 h 39061"/>
                <a:gd name="connsiteX17" fmla="*/ 5363 w 32806"/>
                <a:gd name="connsiteY17" fmla="*/ 35936 h 39061"/>
                <a:gd name="connsiteX18" fmla="*/ 6126 w 32806"/>
                <a:gd name="connsiteY18" fmla="*/ 34374 h 39061"/>
                <a:gd name="connsiteX19" fmla="*/ 17577 w 32806"/>
                <a:gd name="connsiteY19" fmla="*/ 30468 h 39061"/>
                <a:gd name="connsiteX20" fmla="*/ 25936 w 32806"/>
                <a:gd name="connsiteY20" fmla="*/ 23476 h 39061"/>
                <a:gd name="connsiteX21" fmla="*/ 32768 w 32806"/>
                <a:gd name="connsiteY21" fmla="*/ 32030 h 39061"/>
                <a:gd name="connsiteX22" fmla="*/ 25210 w 32806"/>
                <a:gd name="connsiteY22" fmla="*/ 39061 h 39061"/>
                <a:gd name="connsiteX23" fmla="*/ 17577 w 32806"/>
                <a:gd name="connsiteY23" fmla="*/ 30468 h 39061"/>
                <a:gd name="connsiteX24" fmla="*/ 28264 w 32806"/>
                <a:gd name="connsiteY24" fmla="*/ 30468 h 39061"/>
                <a:gd name="connsiteX25" fmla="*/ 25974 w 32806"/>
                <a:gd name="connsiteY25" fmla="*/ 27343 h 39061"/>
                <a:gd name="connsiteX26" fmla="*/ 23684 w 32806"/>
                <a:gd name="connsiteY26" fmla="*/ 30468 h 39061"/>
                <a:gd name="connsiteX27" fmla="*/ 25974 w 32806"/>
                <a:gd name="connsiteY27" fmla="*/ 33593 h 39061"/>
                <a:gd name="connsiteX28" fmla="*/ 28264 w 32806"/>
                <a:gd name="connsiteY28" fmla="*/ 30468 h 3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806" h="39061">
                  <a:moveTo>
                    <a:pt x="19" y="8593"/>
                  </a:moveTo>
                  <a:cubicBezTo>
                    <a:pt x="441" y="4301"/>
                    <a:pt x="4184" y="1170"/>
                    <a:pt x="8378" y="1602"/>
                  </a:cubicBezTo>
                  <a:cubicBezTo>
                    <a:pt x="12573" y="2033"/>
                    <a:pt x="15632" y="5863"/>
                    <a:pt x="15210" y="10156"/>
                  </a:cubicBezTo>
                  <a:cubicBezTo>
                    <a:pt x="14820" y="14133"/>
                    <a:pt x="11559" y="17167"/>
                    <a:pt x="7653" y="17187"/>
                  </a:cubicBezTo>
                  <a:cubicBezTo>
                    <a:pt x="3320" y="17077"/>
                    <a:pt x="-105" y="13394"/>
                    <a:pt x="2" y="8960"/>
                  </a:cubicBezTo>
                  <a:cubicBezTo>
                    <a:pt x="5" y="8837"/>
                    <a:pt x="11" y="8715"/>
                    <a:pt x="19" y="8593"/>
                  </a:cubicBezTo>
                  <a:close/>
                  <a:moveTo>
                    <a:pt x="10707" y="8593"/>
                  </a:moveTo>
                  <a:cubicBezTo>
                    <a:pt x="10707" y="7031"/>
                    <a:pt x="9943" y="5469"/>
                    <a:pt x="8416" y="5469"/>
                  </a:cubicBezTo>
                  <a:cubicBezTo>
                    <a:pt x="6890" y="5469"/>
                    <a:pt x="6126" y="7031"/>
                    <a:pt x="6126" y="8593"/>
                  </a:cubicBezTo>
                  <a:cubicBezTo>
                    <a:pt x="6126" y="10156"/>
                    <a:pt x="6890" y="11718"/>
                    <a:pt x="8416" y="11718"/>
                  </a:cubicBezTo>
                  <a:cubicBezTo>
                    <a:pt x="9180" y="11718"/>
                    <a:pt x="10707" y="10937"/>
                    <a:pt x="10707" y="8593"/>
                  </a:cubicBezTo>
                  <a:close/>
                  <a:moveTo>
                    <a:pt x="22920" y="1562"/>
                  </a:moveTo>
                  <a:cubicBezTo>
                    <a:pt x="23684" y="0"/>
                    <a:pt x="24447" y="0"/>
                    <a:pt x="25210" y="0"/>
                  </a:cubicBezTo>
                  <a:cubicBezTo>
                    <a:pt x="26849" y="113"/>
                    <a:pt x="28153" y="1448"/>
                    <a:pt x="28264" y="3125"/>
                  </a:cubicBezTo>
                  <a:cubicBezTo>
                    <a:pt x="28264" y="3906"/>
                    <a:pt x="28264" y="3906"/>
                    <a:pt x="27501" y="4687"/>
                  </a:cubicBezTo>
                  <a:lnTo>
                    <a:pt x="10707" y="37499"/>
                  </a:lnTo>
                  <a:cubicBezTo>
                    <a:pt x="9943" y="38280"/>
                    <a:pt x="9943" y="39061"/>
                    <a:pt x="8416" y="39061"/>
                  </a:cubicBezTo>
                  <a:cubicBezTo>
                    <a:pt x="6778" y="38948"/>
                    <a:pt x="5474" y="37613"/>
                    <a:pt x="5363" y="35936"/>
                  </a:cubicBezTo>
                  <a:cubicBezTo>
                    <a:pt x="5363" y="35155"/>
                    <a:pt x="5363" y="34374"/>
                    <a:pt x="6126" y="34374"/>
                  </a:cubicBezTo>
                  <a:close/>
                  <a:moveTo>
                    <a:pt x="17577" y="30468"/>
                  </a:moveTo>
                  <a:cubicBezTo>
                    <a:pt x="17999" y="26175"/>
                    <a:pt x="21741" y="23044"/>
                    <a:pt x="25936" y="23476"/>
                  </a:cubicBezTo>
                  <a:cubicBezTo>
                    <a:pt x="30130" y="23907"/>
                    <a:pt x="33189" y="27737"/>
                    <a:pt x="32768" y="32030"/>
                  </a:cubicBezTo>
                  <a:cubicBezTo>
                    <a:pt x="32377" y="36007"/>
                    <a:pt x="29116" y="39041"/>
                    <a:pt x="25210" y="39061"/>
                  </a:cubicBezTo>
                  <a:cubicBezTo>
                    <a:pt x="20873" y="38656"/>
                    <a:pt x="17559" y="34925"/>
                    <a:pt x="17577" y="30468"/>
                  </a:cubicBezTo>
                  <a:close/>
                  <a:moveTo>
                    <a:pt x="28264" y="30468"/>
                  </a:moveTo>
                  <a:cubicBezTo>
                    <a:pt x="28264" y="28905"/>
                    <a:pt x="27501" y="27343"/>
                    <a:pt x="25974" y="27343"/>
                  </a:cubicBezTo>
                  <a:cubicBezTo>
                    <a:pt x="24447" y="27343"/>
                    <a:pt x="23684" y="28905"/>
                    <a:pt x="23684" y="30468"/>
                  </a:cubicBezTo>
                  <a:cubicBezTo>
                    <a:pt x="23684" y="32030"/>
                    <a:pt x="24447" y="33593"/>
                    <a:pt x="25974" y="33593"/>
                  </a:cubicBezTo>
                  <a:cubicBezTo>
                    <a:pt x="27501" y="33593"/>
                    <a:pt x="28264" y="32030"/>
                    <a:pt x="28264" y="30468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31" name="Freeform 60">
              <a:extLst>
                <a:ext uri="{FF2B5EF4-FFF2-40B4-BE49-F238E27FC236}">
                  <a16:creationId xmlns:a16="http://schemas.microsoft.com/office/drawing/2014/main" id="{BAC1CAB4-DFC4-4965-3302-CBFC6188A4A6}"/>
                </a:ext>
              </a:extLst>
            </p:cNvPr>
            <p:cNvSpPr/>
            <p:nvPr/>
          </p:nvSpPr>
          <p:spPr>
            <a:xfrm>
              <a:off x="8862334" y="1535443"/>
              <a:ext cx="23316" cy="33680"/>
            </a:xfrm>
            <a:custGeom>
              <a:avLst/>
              <a:gdLst>
                <a:gd name="connsiteX0" fmla="*/ 7 w 25982"/>
                <a:gd name="connsiteY0" fmla="*/ 3913 h 37531"/>
                <a:gd name="connsiteX1" fmla="*/ 3383 w 25982"/>
                <a:gd name="connsiteY1" fmla="*/ 7 h 37531"/>
                <a:gd name="connsiteX2" fmla="*/ 3824 w 25982"/>
                <a:gd name="connsiteY2" fmla="*/ 7 h 37531"/>
                <a:gd name="connsiteX3" fmla="*/ 12984 w 25982"/>
                <a:gd name="connsiteY3" fmla="*/ 7 h 37531"/>
                <a:gd name="connsiteX4" fmla="*/ 25961 w 25982"/>
                <a:gd name="connsiteY4" fmla="*/ 11725 h 37531"/>
                <a:gd name="connsiteX5" fmla="*/ 16801 w 25982"/>
                <a:gd name="connsiteY5" fmla="*/ 21881 h 37531"/>
                <a:gd name="connsiteX6" fmla="*/ 25198 w 25982"/>
                <a:gd name="connsiteY6" fmla="*/ 31256 h 37531"/>
                <a:gd name="connsiteX7" fmla="*/ 25961 w 25982"/>
                <a:gd name="connsiteY7" fmla="*/ 33599 h 37531"/>
                <a:gd name="connsiteX8" fmla="*/ 22585 w 25982"/>
                <a:gd name="connsiteY8" fmla="*/ 37506 h 37531"/>
                <a:gd name="connsiteX9" fmla="*/ 22144 w 25982"/>
                <a:gd name="connsiteY9" fmla="*/ 37506 h 37531"/>
                <a:gd name="connsiteX10" fmla="*/ 19091 w 25982"/>
                <a:gd name="connsiteY10" fmla="*/ 35943 h 37531"/>
                <a:gd name="connsiteX11" fmla="*/ 7641 w 25982"/>
                <a:gd name="connsiteY11" fmla="*/ 21881 h 37531"/>
                <a:gd name="connsiteX12" fmla="*/ 7641 w 25982"/>
                <a:gd name="connsiteY12" fmla="*/ 21881 h 37531"/>
                <a:gd name="connsiteX13" fmla="*/ 7641 w 25982"/>
                <a:gd name="connsiteY13" fmla="*/ 32818 h 37531"/>
                <a:gd name="connsiteX14" fmla="*/ 3824 w 25982"/>
                <a:gd name="connsiteY14" fmla="*/ 36724 h 37531"/>
                <a:gd name="connsiteX15" fmla="*/ 7 w 25982"/>
                <a:gd name="connsiteY15" fmla="*/ 32818 h 37531"/>
                <a:gd name="connsiteX16" fmla="*/ 7641 w 25982"/>
                <a:gd name="connsiteY16" fmla="*/ 15631 h 37531"/>
                <a:gd name="connsiteX17" fmla="*/ 12984 w 25982"/>
                <a:gd name="connsiteY17" fmla="*/ 15631 h 37531"/>
                <a:gd name="connsiteX18" fmla="*/ 17564 w 25982"/>
                <a:gd name="connsiteY18" fmla="*/ 12122 h 37531"/>
                <a:gd name="connsiteX19" fmla="*/ 17564 w 25982"/>
                <a:gd name="connsiteY19" fmla="*/ 10944 h 37531"/>
                <a:gd name="connsiteX20" fmla="*/ 13358 w 25982"/>
                <a:gd name="connsiteY20" fmla="*/ 6257 h 37531"/>
                <a:gd name="connsiteX21" fmla="*/ 12984 w 25982"/>
                <a:gd name="connsiteY21" fmla="*/ 6257 h 37531"/>
                <a:gd name="connsiteX22" fmla="*/ 7641 w 25982"/>
                <a:gd name="connsiteY22" fmla="*/ 6257 h 3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982" h="37531">
                  <a:moveTo>
                    <a:pt x="7" y="3913"/>
                  </a:moveTo>
                  <a:cubicBezTo>
                    <a:pt x="-115" y="1880"/>
                    <a:pt x="1397" y="132"/>
                    <a:pt x="3383" y="7"/>
                  </a:cubicBezTo>
                  <a:cubicBezTo>
                    <a:pt x="3530" y="-2"/>
                    <a:pt x="3677" y="-2"/>
                    <a:pt x="3824" y="7"/>
                  </a:cubicBezTo>
                  <a:lnTo>
                    <a:pt x="12984" y="7"/>
                  </a:lnTo>
                  <a:cubicBezTo>
                    <a:pt x="20618" y="7"/>
                    <a:pt x="25961" y="3913"/>
                    <a:pt x="25961" y="11725"/>
                  </a:cubicBezTo>
                  <a:cubicBezTo>
                    <a:pt x="25682" y="16920"/>
                    <a:pt x="21839" y="21181"/>
                    <a:pt x="16801" y="21881"/>
                  </a:cubicBezTo>
                  <a:lnTo>
                    <a:pt x="25198" y="31256"/>
                  </a:lnTo>
                  <a:cubicBezTo>
                    <a:pt x="25785" y="31879"/>
                    <a:pt x="26066" y="32740"/>
                    <a:pt x="25961" y="33599"/>
                  </a:cubicBezTo>
                  <a:cubicBezTo>
                    <a:pt x="26083" y="35632"/>
                    <a:pt x="24572" y="37381"/>
                    <a:pt x="22585" y="37506"/>
                  </a:cubicBezTo>
                  <a:cubicBezTo>
                    <a:pt x="22439" y="37515"/>
                    <a:pt x="22291" y="37515"/>
                    <a:pt x="22144" y="37506"/>
                  </a:cubicBezTo>
                  <a:cubicBezTo>
                    <a:pt x="20911" y="37670"/>
                    <a:pt x="19703" y="37052"/>
                    <a:pt x="19091" y="35943"/>
                  </a:cubicBezTo>
                  <a:lnTo>
                    <a:pt x="7641" y="21881"/>
                  </a:lnTo>
                  <a:lnTo>
                    <a:pt x="7641" y="21881"/>
                  </a:lnTo>
                  <a:lnTo>
                    <a:pt x="7641" y="32818"/>
                  </a:lnTo>
                  <a:cubicBezTo>
                    <a:pt x="7641" y="34975"/>
                    <a:pt x="5932" y="36724"/>
                    <a:pt x="3824" y="36724"/>
                  </a:cubicBezTo>
                  <a:cubicBezTo>
                    <a:pt x="1716" y="36724"/>
                    <a:pt x="7" y="34975"/>
                    <a:pt x="7" y="32818"/>
                  </a:cubicBezTo>
                  <a:close/>
                  <a:moveTo>
                    <a:pt x="7641" y="15631"/>
                  </a:moveTo>
                  <a:lnTo>
                    <a:pt x="12984" y="15631"/>
                  </a:lnTo>
                  <a:cubicBezTo>
                    <a:pt x="15196" y="15957"/>
                    <a:pt x="17246" y="14385"/>
                    <a:pt x="17564" y="12122"/>
                  </a:cubicBezTo>
                  <a:cubicBezTo>
                    <a:pt x="17619" y="11731"/>
                    <a:pt x="17619" y="11335"/>
                    <a:pt x="17564" y="10944"/>
                  </a:cubicBezTo>
                  <a:cubicBezTo>
                    <a:pt x="17668" y="8461"/>
                    <a:pt x="15785" y="6362"/>
                    <a:pt x="13358" y="6257"/>
                  </a:cubicBezTo>
                  <a:cubicBezTo>
                    <a:pt x="13234" y="6251"/>
                    <a:pt x="13109" y="6251"/>
                    <a:pt x="12984" y="6257"/>
                  </a:cubicBezTo>
                  <a:lnTo>
                    <a:pt x="7641" y="6257"/>
                  </a:ln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34" name="Freeform 61">
              <a:extLst>
                <a:ext uri="{FF2B5EF4-FFF2-40B4-BE49-F238E27FC236}">
                  <a16:creationId xmlns:a16="http://schemas.microsoft.com/office/drawing/2014/main" id="{309D192D-CF3B-016E-C003-7104133ED010}"/>
                </a:ext>
              </a:extLst>
            </p:cNvPr>
            <p:cNvSpPr/>
            <p:nvPr/>
          </p:nvSpPr>
          <p:spPr>
            <a:xfrm>
              <a:off x="8887686" y="1534748"/>
              <a:ext cx="28085" cy="33650"/>
            </a:xfrm>
            <a:custGeom>
              <a:avLst/>
              <a:gdLst>
                <a:gd name="connsiteX0" fmla="*/ 0 w 31297"/>
                <a:gd name="connsiteY0" fmla="*/ 3906 h 37498"/>
                <a:gd name="connsiteX1" fmla="*/ 3817 w 31297"/>
                <a:gd name="connsiteY1" fmla="*/ 0 h 37498"/>
                <a:gd name="connsiteX2" fmla="*/ 7634 w 31297"/>
                <a:gd name="connsiteY2" fmla="*/ 3906 h 37498"/>
                <a:gd name="connsiteX3" fmla="*/ 7634 w 31297"/>
                <a:gd name="connsiteY3" fmla="*/ 14843 h 37498"/>
                <a:gd name="connsiteX4" fmla="*/ 23664 w 31297"/>
                <a:gd name="connsiteY4" fmla="*/ 14843 h 37498"/>
                <a:gd name="connsiteX5" fmla="*/ 23664 w 31297"/>
                <a:gd name="connsiteY5" fmla="*/ 3906 h 37498"/>
                <a:gd name="connsiteX6" fmla="*/ 27481 w 31297"/>
                <a:gd name="connsiteY6" fmla="*/ 0 h 37498"/>
                <a:gd name="connsiteX7" fmla="*/ 31298 w 31297"/>
                <a:gd name="connsiteY7" fmla="*/ 3906 h 37498"/>
                <a:gd name="connsiteX8" fmla="*/ 31298 w 31297"/>
                <a:gd name="connsiteY8" fmla="*/ 33593 h 37498"/>
                <a:gd name="connsiteX9" fmla="*/ 27481 w 31297"/>
                <a:gd name="connsiteY9" fmla="*/ 37499 h 37498"/>
                <a:gd name="connsiteX10" fmla="*/ 23664 w 31297"/>
                <a:gd name="connsiteY10" fmla="*/ 33593 h 37498"/>
                <a:gd name="connsiteX11" fmla="*/ 23664 w 31297"/>
                <a:gd name="connsiteY11" fmla="*/ 21874 h 37498"/>
                <a:gd name="connsiteX12" fmla="*/ 7634 w 31297"/>
                <a:gd name="connsiteY12" fmla="*/ 21874 h 37498"/>
                <a:gd name="connsiteX13" fmla="*/ 7634 w 31297"/>
                <a:gd name="connsiteY13" fmla="*/ 33593 h 37498"/>
                <a:gd name="connsiteX14" fmla="*/ 3817 w 31297"/>
                <a:gd name="connsiteY14" fmla="*/ 37499 h 37498"/>
                <a:gd name="connsiteX15" fmla="*/ 0 w 31297"/>
                <a:gd name="connsiteY15" fmla="*/ 33593 h 3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97" h="37498">
                  <a:moveTo>
                    <a:pt x="0" y="3906"/>
                  </a:moveTo>
                  <a:cubicBezTo>
                    <a:pt x="0" y="1749"/>
                    <a:pt x="1709" y="0"/>
                    <a:pt x="3817" y="0"/>
                  </a:cubicBezTo>
                  <a:cubicBezTo>
                    <a:pt x="5925" y="0"/>
                    <a:pt x="7634" y="1749"/>
                    <a:pt x="7634" y="3906"/>
                  </a:cubicBezTo>
                  <a:lnTo>
                    <a:pt x="7634" y="14843"/>
                  </a:lnTo>
                  <a:lnTo>
                    <a:pt x="23664" y="14843"/>
                  </a:lnTo>
                  <a:lnTo>
                    <a:pt x="23664" y="3906"/>
                  </a:lnTo>
                  <a:cubicBezTo>
                    <a:pt x="23664" y="1749"/>
                    <a:pt x="25373" y="0"/>
                    <a:pt x="27481" y="0"/>
                  </a:cubicBezTo>
                  <a:cubicBezTo>
                    <a:pt x="29589" y="0"/>
                    <a:pt x="31298" y="1749"/>
                    <a:pt x="31298" y="3906"/>
                  </a:cubicBezTo>
                  <a:lnTo>
                    <a:pt x="31298" y="33593"/>
                  </a:lnTo>
                  <a:cubicBezTo>
                    <a:pt x="31298" y="35750"/>
                    <a:pt x="29589" y="37499"/>
                    <a:pt x="27481" y="37499"/>
                  </a:cubicBezTo>
                  <a:cubicBezTo>
                    <a:pt x="25373" y="37499"/>
                    <a:pt x="23664" y="35750"/>
                    <a:pt x="23664" y="33593"/>
                  </a:cubicBezTo>
                  <a:lnTo>
                    <a:pt x="23664" y="21874"/>
                  </a:lnTo>
                  <a:lnTo>
                    <a:pt x="7634" y="21874"/>
                  </a:lnTo>
                  <a:lnTo>
                    <a:pt x="7634" y="33593"/>
                  </a:lnTo>
                  <a:cubicBezTo>
                    <a:pt x="7634" y="35750"/>
                    <a:pt x="5925" y="37499"/>
                    <a:pt x="3817" y="37499"/>
                  </a:cubicBezTo>
                  <a:cubicBezTo>
                    <a:pt x="1709" y="37499"/>
                    <a:pt x="0" y="35750"/>
                    <a:pt x="0" y="33593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</p:grp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5F051965-6971-7312-1E88-29D2DEBBA40A}"/>
              </a:ext>
            </a:extLst>
          </p:cNvPr>
          <p:cNvGrpSpPr/>
          <p:nvPr/>
        </p:nvGrpSpPr>
        <p:grpSpPr>
          <a:xfrm>
            <a:off x="7458233" y="4472358"/>
            <a:ext cx="242941" cy="383486"/>
            <a:chOff x="8791097" y="1405750"/>
            <a:chExt cx="166461" cy="266755"/>
          </a:xfrm>
          <a:solidFill>
            <a:schemeClr val="accent1"/>
          </a:solidFill>
        </p:grpSpPr>
        <p:sp>
          <p:nvSpPr>
            <p:cNvPr id="536" name="Freeform 57">
              <a:extLst>
                <a:ext uri="{FF2B5EF4-FFF2-40B4-BE49-F238E27FC236}">
                  <a16:creationId xmlns:a16="http://schemas.microsoft.com/office/drawing/2014/main" id="{AFEA58CF-9195-C7F0-F8ED-3240E2CCA556}"/>
                </a:ext>
              </a:extLst>
            </p:cNvPr>
            <p:cNvSpPr/>
            <p:nvPr/>
          </p:nvSpPr>
          <p:spPr>
            <a:xfrm>
              <a:off x="8791097" y="1405750"/>
              <a:ext cx="166461" cy="266755"/>
            </a:xfrm>
            <a:custGeom>
              <a:avLst/>
              <a:gdLst>
                <a:gd name="connsiteX0" fmla="*/ 92367 w 185497"/>
                <a:gd name="connsiteY0" fmla="*/ 6 h 297260"/>
                <a:gd name="connsiteX1" fmla="*/ 97711 w 185497"/>
                <a:gd name="connsiteY1" fmla="*/ 3131 h 297260"/>
                <a:gd name="connsiteX2" fmla="*/ 185497 w 185497"/>
                <a:gd name="connsiteY2" fmla="*/ 202342 h 297260"/>
                <a:gd name="connsiteX3" fmla="*/ 92749 w 185497"/>
                <a:gd name="connsiteY3" fmla="*/ 297260 h 297260"/>
                <a:gd name="connsiteX4" fmla="*/ 0 w 185497"/>
                <a:gd name="connsiteY4" fmla="*/ 202342 h 297260"/>
                <a:gd name="connsiteX5" fmla="*/ 87787 w 185497"/>
                <a:gd name="connsiteY5" fmla="*/ 3131 h 297260"/>
                <a:gd name="connsiteX6" fmla="*/ 92367 w 185497"/>
                <a:gd name="connsiteY6" fmla="*/ 6 h 297260"/>
                <a:gd name="connsiteX7" fmla="*/ 92367 w 185497"/>
                <a:gd name="connsiteY7" fmla="*/ 285151 h 297260"/>
                <a:gd name="connsiteX8" fmla="*/ 173284 w 185497"/>
                <a:gd name="connsiteY8" fmla="*/ 202342 h 297260"/>
                <a:gd name="connsiteX9" fmla="*/ 92367 w 185497"/>
                <a:gd name="connsiteY9" fmla="*/ 17974 h 297260"/>
                <a:gd name="connsiteX10" fmla="*/ 11450 w 185497"/>
                <a:gd name="connsiteY10" fmla="*/ 202342 h 297260"/>
                <a:gd name="connsiteX11" fmla="*/ 92367 w 185497"/>
                <a:gd name="connsiteY11" fmla="*/ 285151 h 2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497" h="297260">
                  <a:moveTo>
                    <a:pt x="92367" y="6"/>
                  </a:moveTo>
                  <a:cubicBezTo>
                    <a:pt x="94588" y="-95"/>
                    <a:pt x="96667" y="1121"/>
                    <a:pt x="97711" y="3131"/>
                  </a:cubicBezTo>
                  <a:cubicBezTo>
                    <a:pt x="101527" y="9380"/>
                    <a:pt x="185497" y="152344"/>
                    <a:pt x="185497" y="202342"/>
                  </a:cubicBezTo>
                  <a:cubicBezTo>
                    <a:pt x="185497" y="254764"/>
                    <a:pt x="143972" y="297260"/>
                    <a:pt x="92749" y="297260"/>
                  </a:cubicBezTo>
                  <a:cubicBezTo>
                    <a:pt x="41525" y="297260"/>
                    <a:pt x="0" y="254764"/>
                    <a:pt x="0" y="202342"/>
                  </a:cubicBezTo>
                  <a:cubicBezTo>
                    <a:pt x="0" y="152344"/>
                    <a:pt x="83970" y="9380"/>
                    <a:pt x="87787" y="3131"/>
                  </a:cubicBezTo>
                  <a:cubicBezTo>
                    <a:pt x="88762" y="1423"/>
                    <a:pt x="90452" y="270"/>
                    <a:pt x="92367" y="6"/>
                  </a:cubicBezTo>
                  <a:close/>
                  <a:moveTo>
                    <a:pt x="92367" y="285151"/>
                  </a:moveTo>
                  <a:cubicBezTo>
                    <a:pt x="137047" y="285130"/>
                    <a:pt x="173263" y="248067"/>
                    <a:pt x="173284" y="202342"/>
                  </a:cubicBezTo>
                  <a:cubicBezTo>
                    <a:pt x="173284" y="161719"/>
                    <a:pt x="110688" y="50004"/>
                    <a:pt x="92367" y="17974"/>
                  </a:cubicBezTo>
                  <a:cubicBezTo>
                    <a:pt x="74046" y="50004"/>
                    <a:pt x="11450" y="161719"/>
                    <a:pt x="11450" y="202342"/>
                  </a:cubicBezTo>
                  <a:cubicBezTo>
                    <a:pt x="11472" y="248067"/>
                    <a:pt x="47687" y="285130"/>
                    <a:pt x="92367" y="285151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37" name="Freeform 58">
              <a:extLst>
                <a:ext uri="{FF2B5EF4-FFF2-40B4-BE49-F238E27FC236}">
                  <a16:creationId xmlns:a16="http://schemas.microsoft.com/office/drawing/2014/main" id="{0E0DAF50-CE98-8364-733E-ECE84354C93D}"/>
                </a:ext>
              </a:extLst>
            </p:cNvPr>
            <p:cNvSpPr/>
            <p:nvPr/>
          </p:nvSpPr>
          <p:spPr>
            <a:xfrm>
              <a:off x="8813700" y="1581018"/>
              <a:ext cx="64395" cy="66600"/>
            </a:xfrm>
            <a:custGeom>
              <a:avLst/>
              <a:gdLst>
                <a:gd name="connsiteX0" fmla="*/ 71759 w 71759"/>
                <a:gd name="connsiteY0" fmla="*/ 67966 h 74216"/>
                <a:gd name="connsiteX1" fmla="*/ 65821 w 71759"/>
                <a:gd name="connsiteY1" fmla="*/ 74216 h 74216"/>
                <a:gd name="connsiteX2" fmla="*/ 65652 w 71759"/>
                <a:gd name="connsiteY2" fmla="*/ 74216 h 74216"/>
                <a:gd name="connsiteX3" fmla="*/ 0 w 71759"/>
                <a:gd name="connsiteY3" fmla="*/ 6706 h 74216"/>
                <a:gd name="connsiteX4" fmla="*/ 3 w 71759"/>
                <a:gd name="connsiteY4" fmla="*/ 6250 h 74216"/>
                <a:gd name="connsiteX5" fmla="*/ 6110 w 71759"/>
                <a:gd name="connsiteY5" fmla="*/ 0 h 74216"/>
                <a:gd name="connsiteX6" fmla="*/ 12217 w 71759"/>
                <a:gd name="connsiteY6" fmla="*/ 6250 h 74216"/>
                <a:gd name="connsiteX7" fmla="*/ 66415 w 71759"/>
                <a:gd name="connsiteY7" fmla="*/ 62498 h 74216"/>
                <a:gd name="connsiteX8" fmla="*/ 71759 w 71759"/>
                <a:gd name="connsiteY8" fmla="*/ 67966 h 7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9" h="74216">
                  <a:moveTo>
                    <a:pt x="71759" y="67966"/>
                  </a:moveTo>
                  <a:cubicBezTo>
                    <a:pt x="71806" y="71370"/>
                    <a:pt x="69147" y="74168"/>
                    <a:pt x="65821" y="74216"/>
                  </a:cubicBezTo>
                  <a:cubicBezTo>
                    <a:pt x="65765" y="74217"/>
                    <a:pt x="65708" y="74217"/>
                    <a:pt x="65652" y="74216"/>
                  </a:cubicBezTo>
                  <a:cubicBezTo>
                    <a:pt x="29307" y="74127"/>
                    <a:pt x="-87" y="43902"/>
                    <a:pt x="0" y="6706"/>
                  </a:cubicBezTo>
                  <a:cubicBezTo>
                    <a:pt x="1" y="6554"/>
                    <a:pt x="1" y="6402"/>
                    <a:pt x="3" y="6250"/>
                  </a:cubicBezTo>
                  <a:cubicBezTo>
                    <a:pt x="3" y="2798"/>
                    <a:pt x="2737" y="0"/>
                    <a:pt x="6110" y="0"/>
                  </a:cubicBezTo>
                  <a:cubicBezTo>
                    <a:pt x="9482" y="0"/>
                    <a:pt x="12217" y="2798"/>
                    <a:pt x="12217" y="6250"/>
                  </a:cubicBezTo>
                  <a:cubicBezTo>
                    <a:pt x="12271" y="36988"/>
                    <a:pt x="36384" y="62012"/>
                    <a:pt x="66415" y="62498"/>
                  </a:cubicBezTo>
                  <a:cubicBezTo>
                    <a:pt x="69285" y="62691"/>
                    <a:pt x="71570" y="65030"/>
                    <a:pt x="71759" y="67966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38" name="Freeform 59">
              <a:extLst>
                <a:ext uri="{FF2B5EF4-FFF2-40B4-BE49-F238E27FC236}">
                  <a16:creationId xmlns:a16="http://schemas.microsoft.com/office/drawing/2014/main" id="{493CB32B-63F4-D5D0-8C4E-3B780A5104B6}"/>
                </a:ext>
              </a:extLst>
            </p:cNvPr>
            <p:cNvSpPr/>
            <p:nvPr/>
          </p:nvSpPr>
          <p:spPr>
            <a:xfrm>
              <a:off x="8828756" y="1534047"/>
              <a:ext cx="29439" cy="35053"/>
            </a:xfrm>
            <a:custGeom>
              <a:avLst/>
              <a:gdLst>
                <a:gd name="connsiteX0" fmla="*/ 19 w 32806"/>
                <a:gd name="connsiteY0" fmla="*/ 8593 h 39061"/>
                <a:gd name="connsiteX1" fmla="*/ 8378 w 32806"/>
                <a:gd name="connsiteY1" fmla="*/ 1602 h 39061"/>
                <a:gd name="connsiteX2" fmla="*/ 15210 w 32806"/>
                <a:gd name="connsiteY2" fmla="*/ 10156 h 39061"/>
                <a:gd name="connsiteX3" fmla="*/ 7653 w 32806"/>
                <a:gd name="connsiteY3" fmla="*/ 17187 h 39061"/>
                <a:gd name="connsiteX4" fmla="*/ 2 w 32806"/>
                <a:gd name="connsiteY4" fmla="*/ 8960 h 39061"/>
                <a:gd name="connsiteX5" fmla="*/ 19 w 32806"/>
                <a:gd name="connsiteY5" fmla="*/ 8593 h 39061"/>
                <a:gd name="connsiteX6" fmla="*/ 10707 w 32806"/>
                <a:gd name="connsiteY6" fmla="*/ 8593 h 39061"/>
                <a:gd name="connsiteX7" fmla="*/ 8416 w 32806"/>
                <a:gd name="connsiteY7" fmla="*/ 5469 h 39061"/>
                <a:gd name="connsiteX8" fmla="*/ 6126 w 32806"/>
                <a:gd name="connsiteY8" fmla="*/ 8593 h 39061"/>
                <a:gd name="connsiteX9" fmla="*/ 8416 w 32806"/>
                <a:gd name="connsiteY9" fmla="*/ 11718 h 39061"/>
                <a:gd name="connsiteX10" fmla="*/ 10707 w 32806"/>
                <a:gd name="connsiteY10" fmla="*/ 8593 h 39061"/>
                <a:gd name="connsiteX11" fmla="*/ 22920 w 32806"/>
                <a:gd name="connsiteY11" fmla="*/ 1562 h 39061"/>
                <a:gd name="connsiteX12" fmla="*/ 25210 w 32806"/>
                <a:gd name="connsiteY12" fmla="*/ 0 h 39061"/>
                <a:gd name="connsiteX13" fmla="*/ 28264 w 32806"/>
                <a:gd name="connsiteY13" fmla="*/ 3125 h 39061"/>
                <a:gd name="connsiteX14" fmla="*/ 27501 w 32806"/>
                <a:gd name="connsiteY14" fmla="*/ 4687 h 39061"/>
                <a:gd name="connsiteX15" fmla="*/ 10707 w 32806"/>
                <a:gd name="connsiteY15" fmla="*/ 37499 h 39061"/>
                <a:gd name="connsiteX16" fmla="*/ 8416 w 32806"/>
                <a:gd name="connsiteY16" fmla="*/ 39061 h 39061"/>
                <a:gd name="connsiteX17" fmla="*/ 5363 w 32806"/>
                <a:gd name="connsiteY17" fmla="*/ 35936 h 39061"/>
                <a:gd name="connsiteX18" fmla="*/ 6126 w 32806"/>
                <a:gd name="connsiteY18" fmla="*/ 34374 h 39061"/>
                <a:gd name="connsiteX19" fmla="*/ 17577 w 32806"/>
                <a:gd name="connsiteY19" fmla="*/ 30468 h 39061"/>
                <a:gd name="connsiteX20" fmla="*/ 25936 w 32806"/>
                <a:gd name="connsiteY20" fmla="*/ 23476 h 39061"/>
                <a:gd name="connsiteX21" fmla="*/ 32768 w 32806"/>
                <a:gd name="connsiteY21" fmla="*/ 32030 h 39061"/>
                <a:gd name="connsiteX22" fmla="*/ 25210 w 32806"/>
                <a:gd name="connsiteY22" fmla="*/ 39061 h 39061"/>
                <a:gd name="connsiteX23" fmla="*/ 17577 w 32806"/>
                <a:gd name="connsiteY23" fmla="*/ 30468 h 39061"/>
                <a:gd name="connsiteX24" fmla="*/ 28264 w 32806"/>
                <a:gd name="connsiteY24" fmla="*/ 30468 h 39061"/>
                <a:gd name="connsiteX25" fmla="*/ 25974 w 32806"/>
                <a:gd name="connsiteY25" fmla="*/ 27343 h 39061"/>
                <a:gd name="connsiteX26" fmla="*/ 23684 w 32806"/>
                <a:gd name="connsiteY26" fmla="*/ 30468 h 39061"/>
                <a:gd name="connsiteX27" fmla="*/ 25974 w 32806"/>
                <a:gd name="connsiteY27" fmla="*/ 33593 h 39061"/>
                <a:gd name="connsiteX28" fmla="*/ 28264 w 32806"/>
                <a:gd name="connsiteY28" fmla="*/ 30468 h 3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806" h="39061">
                  <a:moveTo>
                    <a:pt x="19" y="8593"/>
                  </a:moveTo>
                  <a:cubicBezTo>
                    <a:pt x="441" y="4301"/>
                    <a:pt x="4184" y="1170"/>
                    <a:pt x="8378" y="1602"/>
                  </a:cubicBezTo>
                  <a:cubicBezTo>
                    <a:pt x="12573" y="2033"/>
                    <a:pt x="15632" y="5863"/>
                    <a:pt x="15210" y="10156"/>
                  </a:cubicBezTo>
                  <a:cubicBezTo>
                    <a:pt x="14820" y="14133"/>
                    <a:pt x="11559" y="17167"/>
                    <a:pt x="7653" y="17187"/>
                  </a:cubicBezTo>
                  <a:cubicBezTo>
                    <a:pt x="3320" y="17077"/>
                    <a:pt x="-105" y="13394"/>
                    <a:pt x="2" y="8960"/>
                  </a:cubicBezTo>
                  <a:cubicBezTo>
                    <a:pt x="5" y="8837"/>
                    <a:pt x="11" y="8715"/>
                    <a:pt x="19" y="8593"/>
                  </a:cubicBezTo>
                  <a:close/>
                  <a:moveTo>
                    <a:pt x="10707" y="8593"/>
                  </a:moveTo>
                  <a:cubicBezTo>
                    <a:pt x="10707" y="7031"/>
                    <a:pt x="9943" y="5469"/>
                    <a:pt x="8416" y="5469"/>
                  </a:cubicBezTo>
                  <a:cubicBezTo>
                    <a:pt x="6890" y="5469"/>
                    <a:pt x="6126" y="7031"/>
                    <a:pt x="6126" y="8593"/>
                  </a:cubicBezTo>
                  <a:cubicBezTo>
                    <a:pt x="6126" y="10156"/>
                    <a:pt x="6890" y="11718"/>
                    <a:pt x="8416" y="11718"/>
                  </a:cubicBezTo>
                  <a:cubicBezTo>
                    <a:pt x="9180" y="11718"/>
                    <a:pt x="10707" y="10937"/>
                    <a:pt x="10707" y="8593"/>
                  </a:cubicBezTo>
                  <a:close/>
                  <a:moveTo>
                    <a:pt x="22920" y="1562"/>
                  </a:moveTo>
                  <a:cubicBezTo>
                    <a:pt x="23684" y="0"/>
                    <a:pt x="24447" y="0"/>
                    <a:pt x="25210" y="0"/>
                  </a:cubicBezTo>
                  <a:cubicBezTo>
                    <a:pt x="26849" y="113"/>
                    <a:pt x="28153" y="1448"/>
                    <a:pt x="28264" y="3125"/>
                  </a:cubicBezTo>
                  <a:cubicBezTo>
                    <a:pt x="28264" y="3906"/>
                    <a:pt x="28264" y="3906"/>
                    <a:pt x="27501" y="4687"/>
                  </a:cubicBezTo>
                  <a:lnTo>
                    <a:pt x="10707" y="37499"/>
                  </a:lnTo>
                  <a:cubicBezTo>
                    <a:pt x="9943" y="38280"/>
                    <a:pt x="9943" y="39061"/>
                    <a:pt x="8416" y="39061"/>
                  </a:cubicBezTo>
                  <a:cubicBezTo>
                    <a:pt x="6778" y="38948"/>
                    <a:pt x="5474" y="37613"/>
                    <a:pt x="5363" y="35936"/>
                  </a:cubicBezTo>
                  <a:cubicBezTo>
                    <a:pt x="5363" y="35155"/>
                    <a:pt x="5363" y="34374"/>
                    <a:pt x="6126" y="34374"/>
                  </a:cubicBezTo>
                  <a:close/>
                  <a:moveTo>
                    <a:pt x="17577" y="30468"/>
                  </a:moveTo>
                  <a:cubicBezTo>
                    <a:pt x="17999" y="26175"/>
                    <a:pt x="21741" y="23044"/>
                    <a:pt x="25936" y="23476"/>
                  </a:cubicBezTo>
                  <a:cubicBezTo>
                    <a:pt x="30130" y="23907"/>
                    <a:pt x="33189" y="27737"/>
                    <a:pt x="32768" y="32030"/>
                  </a:cubicBezTo>
                  <a:cubicBezTo>
                    <a:pt x="32377" y="36007"/>
                    <a:pt x="29116" y="39041"/>
                    <a:pt x="25210" y="39061"/>
                  </a:cubicBezTo>
                  <a:cubicBezTo>
                    <a:pt x="20873" y="38656"/>
                    <a:pt x="17559" y="34925"/>
                    <a:pt x="17577" y="30468"/>
                  </a:cubicBezTo>
                  <a:close/>
                  <a:moveTo>
                    <a:pt x="28264" y="30468"/>
                  </a:moveTo>
                  <a:cubicBezTo>
                    <a:pt x="28264" y="28905"/>
                    <a:pt x="27501" y="27343"/>
                    <a:pt x="25974" y="27343"/>
                  </a:cubicBezTo>
                  <a:cubicBezTo>
                    <a:pt x="24447" y="27343"/>
                    <a:pt x="23684" y="28905"/>
                    <a:pt x="23684" y="30468"/>
                  </a:cubicBezTo>
                  <a:cubicBezTo>
                    <a:pt x="23684" y="32030"/>
                    <a:pt x="24447" y="33593"/>
                    <a:pt x="25974" y="33593"/>
                  </a:cubicBezTo>
                  <a:cubicBezTo>
                    <a:pt x="27501" y="33593"/>
                    <a:pt x="28264" y="32030"/>
                    <a:pt x="28264" y="30468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39" name="Freeform 60">
              <a:extLst>
                <a:ext uri="{FF2B5EF4-FFF2-40B4-BE49-F238E27FC236}">
                  <a16:creationId xmlns:a16="http://schemas.microsoft.com/office/drawing/2014/main" id="{8E4DACDD-8B75-A7EB-5625-EC34A8F12DD5}"/>
                </a:ext>
              </a:extLst>
            </p:cNvPr>
            <p:cNvSpPr/>
            <p:nvPr/>
          </p:nvSpPr>
          <p:spPr>
            <a:xfrm>
              <a:off x="8862334" y="1535443"/>
              <a:ext cx="23316" cy="33680"/>
            </a:xfrm>
            <a:custGeom>
              <a:avLst/>
              <a:gdLst>
                <a:gd name="connsiteX0" fmla="*/ 7 w 25982"/>
                <a:gd name="connsiteY0" fmla="*/ 3913 h 37531"/>
                <a:gd name="connsiteX1" fmla="*/ 3383 w 25982"/>
                <a:gd name="connsiteY1" fmla="*/ 7 h 37531"/>
                <a:gd name="connsiteX2" fmla="*/ 3824 w 25982"/>
                <a:gd name="connsiteY2" fmla="*/ 7 h 37531"/>
                <a:gd name="connsiteX3" fmla="*/ 12984 w 25982"/>
                <a:gd name="connsiteY3" fmla="*/ 7 h 37531"/>
                <a:gd name="connsiteX4" fmla="*/ 25961 w 25982"/>
                <a:gd name="connsiteY4" fmla="*/ 11725 h 37531"/>
                <a:gd name="connsiteX5" fmla="*/ 16801 w 25982"/>
                <a:gd name="connsiteY5" fmla="*/ 21881 h 37531"/>
                <a:gd name="connsiteX6" fmla="*/ 25198 w 25982"/>
                <a:gd name="connsiteY6" fmla="*/ 31256 h 37531"/>
                <a:gd name="connsiteX7" fmla="*/ 25961 w 25982"/>
                <a:gd name="connsiteY7" fmla="*/ 33599 h 37531"/>
                <a:gd name="connsiteX8" fmla="*/ 22585 w 25982"/>
                <a:gd name="connsiteY8" fmla="*/ 37506 h 37531"/>
                <a:gd name="connsiteX9" fmla="*/ 22144 w 25982"/>
                <a:gd name="connsiteY9" fmla="*/ 37506 h 37531"/>
                <a:gd name="connsiteX10" fmla="*/ 19091 w 25982"/>
                <a:gd name="connsiteY10" fmla="*/ 35943 h 37531"/>
                <a:gd name="connsiteX11" fmla="*/ 7641 w 25982"/>
                <a:gd name="connsiteY11" fmla="*/ 21881 h 37531"/>
                <a:gd name="connsiteX12" fmla="*/ 7641 w 25982"/>
                <a:gd name="connsiteY12" fmla="*/ 21881 h 37531"/>
                <a:gd name="connsiteX13" fmla="*/ 7641 w 25982"/>
                <a:gd name="connsiteY13" fmla="*/ 32818 h 37531"/>
                <a:gd name="connsiteX14" fmla="*/ 3824 w 25982"/>
                <a:gd name="connsiteY14" fmla="*/ 36724 h 37531"/>
                <a:gd name="connsiteX15" fmla="*/ 7 w 25982"/>
                <a:gd name="connsiteY15" fmla="*/ 32818 h 37531"/>
                <a:gd name="connsiteX16" fmla="*/ 7641 w 25982"/>
                <a:gd name="connsiteY16" fmla="*/ 15631 h 37531"/>
                <a:gd name="connsiteX17" fmla="*/ 12984 w 25982"/>
                <a:gd name="connsiteY17" fmla="*/ 15631 h 37531"/>
                <a:gd name="connsiteX18" fmla="*/ 17564 w 25982"/>
                <a:gd name="connsiteY18" fmla="*/ 12122 h 37531"/>
                <a:gd name="connsiteX19" fmla="*/ 17564 w 25982"/>
                <a:gd name="connsiteY19" fmla="*/ 10944 h 37531"/>
                <a:gd name="connsiteX20" fmla="*/ 13358 w 25982"/>
                <a:gd name="connsiteY20" fmla="*/ 6257 h 37531"/>
                <a:gd name="connsiteX21" fmla="*/ 12984 w 25982"/>
                <a:gd name="connsiteY21" fmla="*/ 6257 h 37531"/>
                <a:gd name="connsiteX22" fmla="*/ 7641 w 25982"/>
                <a:gd name="connsiteY22" fmla="*/ 6257 h 3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982" h="37531">
                  <a:moveTo>
                    <a:pt x="7" y="3913"/>
                  </a:moveTo>
                  <a:cubicBezTo>
                    <a:pt x="-115" y="1880"/>
                    <a:pt x="1397" y="132"/>
                    <a:pt x="3383" y="7"/>
                  </a:cubicBezTo>
                  <a:cubicBezTo>
                    <a:pt x="3530" y="-2"/>
                    <a:pt x="3677" y="-2"/>
                    <a:pt x="3824" y="7"/>
                  </a:cubicBezTo>
                  <a:lnTo>
                    <a:pt x="12984" y="7"/>
                  </a:lnTo>
                  <a:cubicBezTo>
                    <a:pt x="20618" y="7"/>
                    <a:pt x="25961" y="3913"/>
                    <a:pt x="25961" y="11725"/>
                  </a:cubicBezTo>
                  <a:cubicBezTo>
                    <a:pt x="25682" y="16920"/>
                    <a:pt x="21839" y="21181"/>
                    <a:pt x="16801" y="21881"/>
                  </a:cubicBezTo>
                  <a:lnTo>
                    <a:pt x="25198" y="31256"/>
                  </a:lnTo>
                  <a:cubicBezTo>
                    <a:pt x="25785" y="31879"/>
                    <a:pt x="26066" y="32740"/>
                    <a:pt x="25961" y="33599"/>
                  </a:cubicBezTo>
                  <a:cubicBezTo>
                    <a:pt x="26083" y="35632"/>
                    <a:pt x="24572" y="37381"/>
                    <a:pt x="22585" y="37506"/>
                  </a:cubicBezTo>
                  <a:cubicBezTo>
                    <a:pt x="22439" y="37515"/>
                    <a:pt x="22291" y="37515"/>
                    <a:pt x="22144" y="37506"/>
                  </a:cubicBezTo>
                  <a:cubicBezTo>
                    <a:pt x="20911" y="37670"/>
                    <a:pt x="19703" y="37052"/>
                    <a:pt x="19091" y="35943"/>
                  </a:cubicBezTo>
                  <a:lnTo>
                    <a:pt x="7641" y="21881"/>
                  </a:lnTo>
                  <a:lnTo>
                    <a:pt x="7641" y="21881"/>
                  </a:lnTo>
                  <a:lnTo>
                    <a:pt x="7641" y="32818"/>
                  </a:lnTo>
                  <a:cubicBezTo>
                    <a:pt x="7641" y="34975"/>
                    <a:pt x="5932" y="36724"/>
                    <a:pt x="3824" y="36724"/>
                  </a:cubicBezTo>
                  <a:cubicBezTo>
                    <a:pt x="1716" y="36724"/>
                    <a:pt x="7" y="34975"/>
                    <a:pt x="7" y="32818"/>
                  </a:cubicBezTo>
                  <a:close/>
                  <a:moveTo>
                    <a:pt x="7641" y="15631"/>
                  </a:moveTo>
                  <a:lnTo>
                    <a:pt x="12984" y="15631"/>
                  </a:lnTo>
                  <a:cubicBezTo>
                    <a:pt x="15196" y="15957"/>
                    <a:pt x="17246" y="14385"/>
                    <a:pt x="17564" y="12122"/>
                  </a:cubicBezTo>
                  <a:cubicBezTo>
                    <a:pt x="17619" y="11731"/>
                    <a:pt x="17619" y="11335"/>
                    <a:pt x="17564" y="10944"/>
                  </a:cubicBezTo>
                  <a:cubicBezTo>
                    <a:pt x="17668" y="8461"/>
                    <a:pt x="15785" y="6362"/>
                    <a:pt x="13358" y="6257"/>
                  </a:cubicBezTo>
                  <a:cubicBezTo>
                    <a:pt x="13234" y="6251"/>
                    <a:pt x="13109" y="6251"/>
                    <a:pt x="12984" y="6257"/>
                  </a:cubicBezTo>
                  <a:lnTo>
                    <a:pt x="7641" y="6257"/>
                  </a:ln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40" name="Freeform 61">
              <a:extLst>
                <a:ext uri="{FF2B5EF4-FFF2-40B4-BE49-F238E27FC236}">
                  <a16:creationId xmlns:a16="http://schemas.microsoft.com/office/drawing/2014/main" id="{BF277AA7-C255-041E-D772-27A43FBDE8DE}"/>
                </a:ext>
              </a:extLst>
            </p:cNvPr>
            <p:cNvSpPr/>
            <p:nvPr/>
          </p:nvSpPr>
          <p:spPr>
            <a:xfrm>
              <a:off x="8887686" y="1534748"/>
              <a:ext cx="28085" cy="33650"/>
            </a:xfrm>
            <a:custGeom>
              <a:avLst/>
              <a:gdLst>
                <a:gd name="connsiteX0" fmla="*/ 0 w 31297"/>
                <a:gd name="connsiteY0" fmla="*/ 3906 h 37498"/>
                <a:gd name="connsiteX1" fmla="*/ 3817 w 31297"/>
                <a:gd name="connsiteY1" fmla="*/ 0 h 37498"/>
                <a:gd name="connsiteX2" fmla="*/ 7634 w 31297"/>
                <a:gd name="connsiteY2" fmla="*/ 3906 h 37498"/>
                <a:gd name="connsiteX3" fmla="*/ 7634 w 31297"/>
                <a:gd name="connsiteY3" fmla="*/ 14843 h 37498"/>
                <a:gd name="connsiteX4" fmla="*/ 23664 w 31297"/>
                <a:gd name="connsiteY4" fmla="*/ 14843 h 37498"/>
                <a:gd name="connsiteX5" fmla="*/ 23664 w 31297"/>
                <a:gd name="connsiteY5" fmla="*/ 3906 h 37498"/>
                <a:gd name="connsiteX6" fmla="*/ 27481 w 31297"/>
                <a:gd name="connsiteY6" fmla="*/ 0 h 37498"/>
                <a:gd name="connsiteX7" fmla="*/ 31298 w 31297"/>
                <a:gd name="connsiteY7" fmla="*/ 3906 h 37498"/>
                <a:gd name="connsiteX8" fmla="*/ 31298 w 31297"/>
                <a:gd name="connsiteY8" fmla="*/ 33593 h 37498"/>
                <a:gd name="connsiteX9" fmla="*/ 27481 w 31297"/>
                <a:gd name="connsiteY9" fmla="*/ 37499 h 37498"/>
                <a:gd name="connsiteX10" fmla="*/ 23664 w 31297"/>
                <a:gd name="connsiteY10" fmla="*/ 33593 h 37498"/>
                <a:gd name="connsiteX11" fmla="*/ 23664 w 31297"/>
                <a:gd name="connsiteY11" fmla="*/ 21874 h 37498"/>
                <a:gd name="connsiteX12" fmla="*/ 7634 w 31297"/>
                <a:gd name="connsiteY12" fmla="*/ 21874 h 37498"/>
                <a:gd name="connsiteX13" fmla="*/ 7634 w 31297"/>
                <a:gd name="connsiteY13" fmla="*/ 33593 h 37498"/>
                <a:gd name="connsiteX14" fmla="*/ 3817 w 31297"/>
                <a:gd name="connsiteY14" fmla="*/ 37499 h 37498"/>
                <a:gd name="connsiteX15" fmla="*/ 0 w 31297"/>
                <a:gd name="connsiteY15" fmla="*/ 33593 h 3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97" h="37498">
                  <a:moveTo>
                    <a:pt x="0" y="3906"/>
                  </a:moveTo>
                  <a:cubicBezTo>
                    <a:pt x="0" y="1749"/>
                    <a:pt x="1709" y="0"/>
                    <a:pt x="3817" y="0"/>
                  </a:cubicBezTo>
                  <a:cubicBezTo>
                    <a:pt x="5925" y="0"/>
                    <a:pt x="7634" y="1749"/>
                    <a:pt x="7634" y="3906"/>
                  </a:cubicBezTo>
                  <a:lnTo>
                    <a:pt x="7634" y="14843"/>
                  </a:lnTo>
                  <a:lnTo>
                    <a:pt x="23664" y="14843"/>
                  </a:lnTo>
                  <a:lnTo>
                    <a:pt x="23664" y="3906"/>
                  </a:lnTo>
                  <a:cubicBezTo>
                    <a:pt x="23664" y="1749"/>
                    <a:pt x="25373" y="0"/>
                    <a:pt x="27481" y="0"/>
                  </a:cubicBezTo>
                  <a:cubicBezTo>
                    <a:pt x="29589" y="0"/>
                    <a:pt x="31298" y="1749"/>
                    <a:pt x="31298" y="3906"/>
                  </a:cubicBezTo>
                  <a:lnTo>
                    <a:pt x="31298" y="33593"/>
                  </a:lnTo>
                  <a:cubicBezTo>
                    <a:pt x="31298" y="35750"/>
                    <a:pt x="29589" y="37499"/>
                    <a:pt x="27481" y="37499"/>
                  </a:cubicBezTo>
                  <a:cubicBezTo>
                    <a:pt x="25373" y="37499"/>
                    <a:pt x="23664" y="35750"/>
                    <a:pt x="23664" y="33593"/>
                  </a:cubicBezTo>
                  <a:lnTo>
                    <a:pt x="23664" y="21874"/>
                  </a:lnTo>
                  <a:lnTo>
                    <a:pt x="7634" y="21874"/>
                  </a:lnTo>
                  <a:lnTo>
                    <a:pt x="7634" y="33593"/>
                  </a:lnTo>
                  <a:cubicBezTo>
                    <a:pt x="7634" y="35750"/>
                    <a:pt x="5925" y="37499"/>
                    <a:pt x="3817" y="37499"/>
                  </a:cubicBezTo>
                  <a:cubicBezTo>
                    <a:pt x="1709" y="37499"/>
                    <a:pt x="0" y="35750"/>
                    <a:pt x="0" y="33593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844C2DB7-99B5-A6A5-FBC0-11FBE72591F9}"/>
              </a:ext>
            </a:extLst>
          </p:cNvPr>
          <p:cNvGrpSpPr/>
          <p:nvPr/>
        </p:nvGrpSpPr>
        <p:grpSpPr>
          <a:xfrm>
            <a:off x="7466163" y="5012769"/>
            <a:ext cx="242941" cy="383486"/>
            <a:chOff x="8791097" y="1405750"/>
            <a:chExt cx="166461" cy="266755"/>
          </a:xfrm>
          <a:solidFill>
            <a:schemeClr val="accent1"/>
          </a:solidFill>
        </p:grpSpPr>
        <p:sp>
          <p:nvSpPr>
            <p:cNvPr id="542" name="Freeform 57">
              <a:extLst>
                <a:ext uri="{FF2B5EF4-FFF2-40B4-BE49-F238E27FC236}">
                  <a16:creationId xmlns:a16="http://schemas.microsoft.com/office/drawing/2014/main" id="{CF6F8819-6416-EF49-E582-9336B95C9FC3}"/>
                </a:ext>
              </a:extLst>
            </p:cNvPr>
            <p:cNvSpPr/>
            <p:nvPr/>
          </p:nvSpPr>
          <p:spPr>
            <a:xfrm>
              <a:off x="8791097" y="1405750"/>
              <a:ext cx="166461" cy="266755"/>
            </a:xfrm>
            <a:custGeom>
              <a:avLst/>
              <a:gdLst>
                <a:gd name="connsiteX0" fmla="*/ 92367 w 185497"/>
                <a:gd name="connsiteY0" fmla="*/ 6 h 297260"/>
                <a:gd name="connsiteX1" fmla="*/ 97711 w 185497"/>
                <a:gd name="connsiteY1" fmla="*/ 3131 h 297260"/>
                <a:gd name="connsiteX2" fmla="*/ 185497 w 185497"/>
                <a:gd name="connsiteY2" fmla="*/ 202342 h 297260"/>
                <a:gd name="connsiteX3" fmla="*/ 92749 w 185497"/>
                <a:gd name="connsiteY3" fmla="*/ 297260 h 297260"/>
                <a:gd name="connsiteX4" fmla="*/ 0 w 185497"/>
                <a:gd name="connsiteY4" fmla="*/ 202342 h 297260"/>
                <a:gd name="connsiteX5" fmla="*/ 87787 w 185497"/>
                <a:gd name="connsiteY5" fmla="*/ 3131 h 297260"/>
                <a:gd name="connsiteX6" fmla="*/ 92367 w 185497"/>
                <a:gd name="connsiteY6" fmla="*/ 6 h 297260"/>
                <a:gd name="connsiteX7" fmla="*/ 92367 w 185497"/>
                <a:gd name="connsiteY7" fmla="*/ 285151 h 297260"/>
                <a:gd name="connsiteX8" fmla="*/ 173284 w 185497"/>
                <a:gd name="connsiteY8" fmla="*/ 202342 h 297260"/>
                <a:gd name="connsiteX9" fmla="*/ 92367 w 185497"/>
                <a:gd name="connsiteY9" fmla="*/ 17974 h 297260"/>
                <a:gd name="connsiteX10" fmla="*/ 11450 w 185497"/>
                <a:gd name="connsiteY10" fmla="*/ 202342 h 297260"/>
                <a:gd name="connsiteX11" fmla="*/ 92367 w 185497"/>
                <a:gd name="connsiteY11" fmla="*/ 285151 h 2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497" h="297260">
                  <a:moveTo>
                    <a:pt x="92367" y="6"/>
                  </a:moveTo>
                  <a:cubicBezTo>
                    <a:pt x="94588" y="-95"/>
                    <a:pt x="96667" y="1121"/>
                    <a:pt x="97711" y="3131"/>
                  </a:cubicBezTo>
                  <a:cubicBezTo>
                    <a:pt x="101527" y="9380"/>
                    <a:pt x="185497" y="152344"/>
                    <a:pt x="185497" y="202342"/>
                  </a:cubicBezTo>
                  <a:cubicBezTo>
                    <a:pt x="185497" y="254764"/>
                    <a:pt x="143972" y="297260"/>
                    <a:pt x="92749" y="297260"/>
                  </a:cubicBezTo>
                  <a:cubicBezTo>
                    <a:pt x="41525" y="297260"/>
                    <a:pt x="0" y="254764"/>
                    <a:pt x="0" y="202342"/>
                  </a:cubicBezTo>
                  <a:cubicBezTo>
                    <a:pt x="0" y="152344"/>
                    <a:pt x="83970" y="9380"/>
                    <a:pt x="87787" y="3131"/>
                  </a:cubicBezTo>
                  <a:cubicBezTo>
                    <a:pt x="88762" y="1423"/>
                    <a:pt x="90452" y="270"/>
                    <a:pt x="92367" y="6"/>
                  </a:cubicBezTo>
                  <a:close/>
                  <a:moveTo>
                    <a:pt x="92367" y="285151"/>
                  </a:moveTo>
                  <a:cubicBezTo>
                    <a:pt x="137047" y="285130"/>
                    <a:pt x="173263" y="248067"/>
                    <a:pt x="173284" y="202342"/>
                  </a:cubicBezTo>
                  <a:cubicBezTo>
                    <a:pt x="173284" y="161719"/>
                    <a:pt x="110688" y="50004"/>
                    <a:pt x="92367" y="17974"/>
                  </a:cubicBezTo>
                  <a:cubicBezTo>
                    <a:pt x="74046" y="50004"/>
                    <a:pt x="11450" y="161719"/>
                    <a:pt x="11450" y="202342"/>
                  </a:cubicBezTo>
                  <a:cubicBezTo>
                    <a:pt x="11472" y="248067"/>
                    <a:pt x="47687" y="285130"/>
                    <a:pt x="92367" y="285151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43" name="Freeform 58">
              <a:extLst>
                <a:ext uri="{FF2B5EF4-FFF2-40B4-BE49-F238E27FC236}">
                  <a16:creationId xmlns:a16="http://schemas.microsoft.com/office/drawing/2014/main" id="{82466544-AEDD-D197-79F8-07F9E6368B9F}"/>
                </a:ext>
              </a:extLst>
            </p:cNvPr>
            <p:cNvSpPr/>
            <p:nvPr/>
          </p:nvSpPr>
          <p:spPr>
            <a:xfrm>
              <a:off x="8813700" y="1581018"/>
              <a:ext cx="64395" cy="66600"/>
            </a:xfrm>
            <a:custGeom>
              <a:avLst/>
              <a:gdLst>
                <a:gd name="connsiteX0" fmla="*/ 71759 w 71759"/>
                <a:gd name="connsiteY0" fmla="*/ 67966 h 74216"/>
                <a:gd name="connsiteX1" fmla="*/ 65821 w 71759"/>
                <a:gd name="connsiteY1" fmla="*/ 74216 h 74216"/>
                <a:gd name="connsiteX2" fmla="*/ 65652 w 71759"/>
                <a:gd name="connsiteY2" fmla="*/ 74216 h 74216"/>
                <a:gd name="connsiteX3" fmla="*/ 0 w 71759"/>
                <a:gd name="connsiteY3" fmla="*/ 6706 h 74216"/>
                <a:gd name="connsiteX4" fmla="*/ 3 w 71759"/>
                <a:gd name="connsiteY4" fmla="*/ 6250 h 74216"/>
                <a:gd name="connsiteX5" fmla="*/ 6110 w 71759"/>
                <a:gd name="connsiteY5" fmla="*/ 0 h 74216"/>
                <a:gd name="connsiteX6" fmla="*/ 12217 w 71759"/>
                <a:gd name="connsiteY6" fmla="*/ 6250 h 74216"/>
                <a:gd name="connsiteX7" fmla="*/ 66415 w 71759"/>
                <a:gd name="connsiteY7" fmla="*/ 62498 h 74216"/>
                <a:gd name="connsiteX8" fmla="*/ 71759 w 71759"/>
                <a:gd name="connsiteY8" fmla="*/ 67966 h 7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9" h="74216">
                  <a:moveTo>
                    <a:pt x="71759" y="67966"/>
                  </a:moveTo>
                  <a:cubicBezTo>
                    <a:pt x="71806" y="71370"/>
                    <a:pt x="69147" y="74168"/>
                    <a:pt x="65821" y="74216"/>
                  </a:cubicBezTo>
                  <a:cubicBezTo>
                    <a:pt x="65765" y="74217"/>
                    <a:pt x="65708" y="74217"/>
                    <a:pt x="65652" y="74216"/>
                  </a:cubicBezTo>
                  <a:cubicBezTo>
                    <a:pt x="29307" y="74127"/>
                    <a:pt x="-87" y="43902"/>
                    <a:pt x="0" y="6706"/>
                  </a:cubicBezTo>
                  <a:cubicBezTo>
                    <a:pt x="1" y="6554"/>
                    <a:pt x="1" y="6402"/>
                    <a:pt x="3" y="6250"/>
                  </a:cubicBezTo>
                  <a:cubicBezTo>
                    <a:pt x="3" y="2798"/>
                    <a:pt x="2737" y="0"/>
                    <a:pt x="6110" y="0"/>
                  </a:cubicBezTo>
                  <a:cubicBezTo>
                    <a:pt x="9482" y="0"/>
                    <a:pt x="12217" y="2798"/>
                    <a:pt x="12217" y="6250"/>
                  </a:cubicBezTo>
                  <a:cubicBezTo>
                    <a:pt x="12271" y="36988"/>
                    <a:pt x="36384" y="62012"/>
                    <a:pt x="66415" y="62498"/>
                  </a:cubicBezTo>
                  <a:cubicBezTo>
                    <a:pt x="69285" y="62691"/>
                    <a:pt x="71570" y="65030"/>
                    <a:pt x="71759" y="67966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44" name="Freeform 59">
              <a:extLst>
                <a:ext uri="{FF2B5EF4-FFF2-40B4-BE49-F238E27FC236}">
                  <a16:creationId xmlns:a16="http://schemas.microsoft.com/office/drawing/2014/main" id="{69D533C7-E339-5553-69DE-BB5C4B55FC64}"/>
                </a:ext>
              </a:extLst>
            </p:cNvPr>
            <p:cNvSpPr/>
            <p:nvPr/>
          </p:nvSpPr>
          <p:spPr>
            <a:xfrm>
              <a:off x="8828756" y="1534047"/>
              <a:ext cx="29439" cy="35053"/>
            </a:xfrm>
            <a:custGeom>
              <a:avLst/>
              <a:gdLst>
                <a:gd name="connsiteX0" fmla="*/ 19 w 32806"/>
                <a:gd name="connsiteY0" fmla="*/ 8593 h 39061"/>
                <a:gd name="connsiteX1" fmla="*/ 8378 w 32806"/>
                <a:gd name="connsiteY1" fmla="*/ 1602 h 39061"/>
                <a:gd name="connsiteX2" fmla="*/ 15210 w 32806"/>
                <a:gd name="connsiteY2" fmla="*/ 10156 h 39061"/>
                <a:gd name="connsiteX3" fmla="*/ 7653 w 32806"/>
                <a:gd name="connsiteY3" fmla="*/ 17187 h 39061"/>
                <a:gd name="connsiteX4" fmla="*/ 2 w 32806"/>
                <a:gd name="connsiteY4" fmla="*/ 8960 h 39061"/>
                <a:gd name="connsiteX5" fmla="*/ 19 w 32806"/>
                <a:gd name="connsiteY5" fmla="*/ 8593 h 39061"/>
                <a:gd name="connsiteX6" fmla="*/ 10707 w 32806"/>
                <a:gd name="connsiteY6" fmla="*/ 8593 h 39061"/>
                <a:gd name="connsiteX7" fmla="*/ 8416 w 32806"/>
                <a:gd name="connsiteY7" fmla="*/ 5469 h 39061"/>
                <a:gd name="connsiteX8" fmla="*/ 6126 w 32806"/>
                <a:gd name="connsiteY8" fmla="*/ 8593 h 39061"/>
                <a:gd name="connsiteX9" fmla="*/ 8416 w 32806"/>
                <a:gd name="connsiteY9" fmla="*/ 11718 h 39061"/>
                <a:gd name="connsiteX10" fmla="*/ 10707 w 32806"/>
                <a:gd name="connsiteY10" fmla="*/ 8593 h 39061"/>
                <a:gd name="connsiteX11" fmla="*/ 22920 w 32806"/>
                <a:gd name="connsiteY11" fmla="*/ 1562 h 39061"/>
                <a:gd name="connsiteX12" fmla="*/ 25210 w 32806"/>
                <a:gd name="connsiteY12" fmla="*/ 0 h 39061"/>
                <a:gd name="connsiteX13" fmla="*/ 28264 w 32806"/>
                <a:gd name="connsiteY13" fmla="*/ 3125 h 39061"/>
                <a:gd name="connsiteX14" fmla="*/ 27501 w 32806"/>
                <a:gd name="connsiteY14" fmla="*/ 4687 h 39061"/>
                <a:gd name="connsiteX15" fmla="*/ 10707 w 32806"/>
                <a:gd name="connsiteY15" fmla="*/ 37499 h 39061"/>
                <a:gd name="connsiteX16" fmla="*/ 8416 w 32806"/>
                <a:gd name="connsiteY16" fmla="*/ 39061 h 39061"/>
                <a:gd name="connsiteX17" fmla="*/ 5363 w 32806"/>
                <a:gd name="connsiteY17" fmla="*/ 35936 h 39061"/>
                <a:gd name="connsiteX18" fmla="*/ 6126 w 32806"/>
                <a:gd name="connsiteY18" fmla="*/ 34374 h 39061"/>
                <a:gd name="connsiteX19" fmla="*/ 17577 w 32806"/>
                <a:gd name="connsiteY19" fmla="*/ 30468 h 39061"/>
                <a:gd name="connsiteX20" fmla="*/ 25936 w 32806"/>
                <a:gd name="connsiteY20" fmla="*/ 23476 h 39061"/>
                <a:gd name="connsiteX21" fmla="*/ 32768 w 32806"/>
                <a:gd name="connsiteY21" fmla="*/ 32030 h 39061"/>
                <a:gd name="connsiteX22" fmla="*/ 25210 w 32806"/>
                <a:gd name="connsiteY22" fmla="*/ 39061 h 39061"/>
                <a:gd name="connsiteX23" fmla="*/ 17577 w 32806"/>
                <a:gd name="connsiteY23" fmla="*/ 30468 h 39061"/>
                <a:gd name="connsiteX24" fmla="*/ 28264 w 32806"/>
                <a:gd name="connsiteY24" fmla="*/ 30468 h 39061"/>
                <a:gd name="connsiteX25" fmla="*/ 25974 w 32806"/>
                <a:gd name="connsiteY25" fmla="*/ 27343 h 39061"/>
                <a:gd name="connsiteX26" fmla="*/ 23684 w 32806"/>
                <a:gd name="connsiteY26" fmla="*/ 30468 h 39061"/>
                <a:gd name="connsiteX27" fmla="*/ 25974 w 32806"/>
                <a:gd name="connsiteY27" fmla="*/ 33593 h 39061"/>
                <a:gd name="connsiteX28" fmla="*/ 28264 w 32806"/>
                <a:gd name="connsiteY28" fmla="*/ 30468 h 3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806" h="39061">
                  <a:moveTo>
                    <a:pt x="19" y="8593"/>
                  </a:moveTo>
                  <a:cubicBezTo>
                    <a:pt x="441" y="4301"/>
                    <a:pt x="4184" y="1170"/>
                    <a:pt x="8378" y="1602"/>
                  </a:cubicBezTo>
                  <a:cubicBezTo>
                    <a:pt x="12573" y="2033"/>
                    <a:pt x="15632" y="5863"/>
                    <a:pt x="15210" y="10156"/>
                  </a:cubicBezTo>
                  <a:cubicBezTo>
                    <a:pt x="14820" y="14133"/>
                    <a:pt x="11559" y="17167"/>
                    <a:pt x="7653" y="17187"/>
                  </a:cubicBezTo>
                  <a:cubicBezTo>
                    <a:pt x="3320" y="17077"/>
                    <a:pt x="-105" y="13394"/>
                    <a:pt x="2" y="8960"/>
                  </a:cubicBezTo>
                  <a:cubicBezTo>
                    <a:pt x="5" y="8837"/>
                    <a:pt x="11" y="8715"/>
                    <a:pt x="19" y="8593"/>
                  </a:cubicBezTo>
                  <a:close/>
                  <a:moveTo>
                    <a:pt x="10707" y="8593"/>
                  </a:moveTo>
                  <a:cubicBezTo>
                    <a:pt x="10707" y="7031"/>
                    <a:pt x="9943" y="5469"/>
                    <a:pt x="8416" y="5469"/>
                  </a:cubicBezTo>
                  <a:cubicBezTo>
                    <a:pt x="6890" y="5469"/>
                    <a:pt x="6126" y="7031"/>
                    <a:pt x="6126" y="8593"/>
                  </a:cubicBezTo>
                  <a:cubicBezTo>
                    <a:pt x="6126" y="10156"/>
                    <a:pt x="6890" y="11718"/>
                    <a:pt x="8416" y="11718"/>
                  </a:cubicBezTo>
                  <a:cubicBezTo>
                    <a:pt x="9180" y="11718"/>
                    <a:pt x="10707" y="10937"/>
                    <a:pt x="10707" y="8593"/>
                  </a:cubicBezTo>
                  <a:close/>
                  <a:moveTo>
                    <a:pt x="22920" y="1562"/>
                  </a:moveTo>
                  <a:cubicBezTo>
                    <a:pt x="23684" y="0"/>
                    <a:pt x="24447" y="0"/>
                    <a:pt x="25210" y="0"/>
                  </a:cubicBezTo>
                  <a:cubicBezTo>
                    <a:pt x="26849" y="113"/>
                    <a:pt x="28153" y="1448"/>
                    <a:pt x="28264" y="3125"/>
                  </a:cubicBezTo>
                  <a:cubicBezTo>
                    <a:pt x="28264" y="3906"/>
                    <a:pt x="28264" y="3906"/>
                    <a:pt x="27501" y="4687"/>
                  </a:cubicBezTo>
                  <a:lnTo>
                    <a:pt x="10707" y="37499"/>
                  </a:lnTo>
                  <a:cubicBezTo>
                    <a:pt x="9943" y="38280"/>
                    <a:pt x="9943" y="39061"/>
                    <a:pt x="8416" y="39061"/>
                  </a:cubicBezTo>
                  <a:cubicBezTo>
                    <a:pt x="6778" y="38948"/>
                    <a:pt x="5474" y="37613"/>
                    <a:pt x="5363" y="35936"/>
                  </a:cubicBezTo>
                  <a:cubicBezTo>
                    <a:pt x="5363" y="35155"/>
                    <a:pt x="5363" y="34374"/>
                    <a:pt x="6126" y="34374"/>
                  </a:cubicBezTo>
                  <a:close/>
                  <a:moveTo>
                    <a:pt x="17577" y="30468"/>
                  </a:moveTo>
                  <a:cubicBezTo>
                    <a:pt x="17999" y="26175"/>
                    <a:pt x="21741" y="23044"/>
                    <a:pt x="25936" y="23476"/>
                  </a:cubicBezTo>
                  <a:cubicBezTo>
                    <a:pt x="30130" y="23907"/>
                    <a:pt x="33189" y="27737"/>
                    <a:pt x="32768" y="32030"/>
                  </a:cubicBezTo>
                  <a:cubicBezTo>
                    <a:pt x="32377" y="36007"/>
                    <a:pt x="29116" y="39041"/>
                    <a:pt x="25210" y="39061"/>
                  </a:cubicBezTo>
                  <a:cubicBezTo>
                    <a:pt x="20873" y="38656"/>
                    <a:pt x="17559" y="34925"/>
                    <a:pt x="17577" y="30468"/>
                  </a:cubicBezTo>
                  <a:close/>
                  <a:moveTo>
                    <a:pt x="28264" y="30468"/>
                  </a:moveTo>
                  <a:cubicBezTo>
                    <a:pt x="28264" y="28905"/>
                    <a:pt x="27501" y="27343"/>
                    <a:pt x="25974" y="27343"/>
                  </a:cubicBezTo>
                  <a:cubicBezTo>
                    <a:pt x="24447" y="27343"/>
                    <a:pt x="23684" y="28905"/>
                    <a:pt x="23684" y="30468"/>
                  </a:cubicBezTo>
                  <a:cubicBezTo>
                    <a:pt x="23684" y="32030"/>
                    <a:pt x="24447" y="33593"/>
                    <a:pt x="25974" y="33593"/>
                  </a:cubicBezTo>
                  <a:cubicBezTo>
                    <a:pt x="27501" y="33593"/>
                    <a:pt x="28264" y="32030"/>
                    <a:pt x="28264" y="30468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45" name="Freeform 60">
              <a:extLst>
                <a:ext uri="{FF2B5EF4-FFF2-40B4-BE49-F238E27FC236}">
                  <a16:creationId xmlns:a16="http://schemas.microsoft.com/office/drawing/2014/main" id="{E8D3794D-B18B-5FDD-C841-E0946BCDC649}"/>
                </a:ext>
              </a:extLst>
            </p:cNvPr>
            <p:cNvSpPr/>
            <p:nvPr/>
          </p:nvSpPr>
          <p:spPr>
            <a:xfrm>
              <a:off x="8862334" y="1535443"/>
              <a:ext cx="23316" cy="33680"/>
            </a:xfrm>
            <a:custGeom>
              <a:avLst/>
              <a:gdLst>
                <a:gd name="connsiteX0" fmla="*/ 7 w 25982"/>
                <a:gd name="connsiteY0" fmla="*/ 3913 h 37531"/>
                <a:gd name="connsiteX1" fmla="*/ 3383 w 25982"/>
                <a:gd name="connsiteY1" fmla="*/ 7 h 37531"/>
                <a:gd name="connsiteX2" fmla="*/ 3824 w 25982"/>
                <a:gd name="connsiteY2" fmla="*/ 7 h 37531"/>
                <a:gd name="connsiteX3" fmla="*/ 12984 w 25982"/>
                <a:gd name="connsiteY3" fmla="*/ 7 h 37531"/>
                <a:gd name="connsiteX4" fmla="*/ 25961 w 25982"/>
                <a:gd name="connsiteY4" fmla="*/ 11725 h 37531"/>
                <a:gd name="connsiteX5" fmla="*/ 16801 w 25982"/>
                <a:gd name="connsiteY5" fmla="*/ 21881 h 37531"/>
                <a:gd name="connsiteX6" fmla="*/ 25198 w 25982"/>
                <a:gd name="connsiteY6" fmla="*/ 31256 h 37531"/>
                <a:gd name="connsiteX7" fmla="*/ 25961 w 25982"/>
                <a:gd name="connsiteY7" fmla="*/ 33599 h 37531"/>
                <a:gd name="connsiteX8" fmla="*/ 22585 w 25982"/>
                <a:gd name="connsiteY8" fmla="*/ 37506 h 37531"/>
                <a:gd name="connsiteX9" fmla="*/ 22144 w 25982"/>
                <a:gd name="connsiteY9" fmla="*/ 37506 h 37531"/>
                <a:gd name="connsiteX10" fmla="*/ 19091 w 25982"/>
                <a:gd name="connsiteY10" fmla="*/ 35943 h 37531"/>
                <a:gd name="connsiteX11" fmla="*/ 7641 w 25982"/>
                <a:gd name="connsiteY11" fmla="*/ 21881 h 37531"/>
                <a:gd name="connsiteX12" fmla="*/ 7641 w 25982"/>
                <a:gd name="connsiteY12" fmla="*/ 21881 h 37531"/>
                <a:gd name="connsiteX13" fmla="*/ 7641 w 25982"/>
                <a:gd name="connsiteY13" fmla="*/ 32818 h 37531"/>
                <a:gd name="connsiteX14" fmla="*/ 3824 w 25982"/>
                <a:gd name="connsiteY14" fmla="*/ 36724 h 37531"/>
                <a:gd name="connsiteX15" fmla="*/ 7 w 25982"/>
                <a:gd name="connsiteY15" fmla="*/ 32818 h 37531"/>
                <a:gd name="connsiteX16" fmla="*/ 7641 w 25982"/>
                <a:gd name="connsiteY16" fmla="*/ 15631 h 37531"/>
                <a:gd name="connsiteX17" fmla="*/ 12984 w 25982"/>
                <a:gd name="connsiteY17" fmla="*/ 15631 h 37531"/>
                <a:gd name="connsiteX18" fmla="*/ 17564 w 25982"/>
                <a:gd name="connsiteY18" fmla="*/ 12122 h 37531"/>
                <a:gd name="connsiteX19" fmla="*/ 17564 w 25982"/>
                <a:gd name="connsiteY19" fmla="*/ 10944 h 37531"/>
                <a:gd name="connsiteX20" fmla="*/ 13358 w 25982"/>
                <a:gd name="connsiteY20" fmla="*/ 6257 h 37531"/>
                <a:gd name="connsiteX21" fmla="*/ 12984 w 25982"/>
                <a:gd name="connsiteY21" fmla="*/ 6257 h 37531"/>
                <a:gd name="connsiteX22" fmla="*/ 7641 w 25982"/>
                <a:gd name="connsiteY22" fmla="*/ 6257 h 3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982" h="37531">
                  <a:moveTo>
                    <a:pt x="7" y="3913"/>
                  </a:moveTo>
                  <a:cubicBezTo>
                    <a:pt x="-115" y="1880"/>
                    <a:pt x="1397" y="132"/>
                    <a:pt x="3383" y="7"/>
                  </a:cubicBezTo>
                  <a:cubicBezTo>
                    <a:pt x="3530" y="-2"/>
                    <a:pt x="3677" y="-2"/>
                    <a:pt x="3824" y="7"/>
                  </a:cubicBezTo>
                  <a:lnTo>
                    <a:pt x="12984" y="7"/>
                  </a:lnTo>
                  <a:cubicBezTo>
                    <a:pt x="20618" y="7"/>
                    <a:pt x="25961" y="3913"/>
                    <a:pt x="25961" y="11725"/>
                  </a:cubicBezTo>
                  <a:cubicBezTo>
                    <a:pt x="25682" y="16920"/>
                    <a:pt x="21839" y="21181"/>
                    <a:pt x="16801" y="21881"/>
                  </a:cubicBezTo>
                  <a:lnTo>
                    <a:pt x="25198" y="31256"/>
                  </a:lnTo>
                  <a:cubicBezTo>
                    <a:pt x="25785" y="31879"/>
                    <a:pt x="26066" y="32740"/>
                    <a:pt x="25961" y="33599"/>
                  </a:cubicBezTo>
                  <a:cubicBezTo>
                    <a:pt x="26083" y="35632"/>
                    <a:pt x="24572" y="37381"/>
                    <a:pt x="22585" y="37506"/>
                  </a:cubicBezTo>
                  <a:cubicBezTo>
                    <a:pt x="22439" y="37515"/>
                    <a:pt x="22291" y="37515"/>
                    <a:pt x="22144" y="37506"/>
                  </a:cubicBezTo>
                  <a:cubicBezTo>
                    <a:pt x="20911" y="37670"/>
                    <a:pt x="19703" y="37052"/>
                    <a:pt x="19091" y="35943"/>
                  </a:cubicBezTo>
                  <a:lnTo>
                    <a:pt x="7641" y="21881"/>
                  </a:lnTo>
                  <a:lnTo>
                    <a:pt x="7641" y="21881"/>
                  </a:lnTo>
                  <a:lnTo>
                    <a:pt x="7641" y="32818"/>
                  </a:lnTo>
                  <a:cubicBezTo>
                    <a:pt x="7641" y="34975"/>
                    <a:pt x="5932" y="36724"/>
                    <a:pt x="3824" y="36724"/>
                  </a:cubicBezTo>
                  <a:cubicBezTo>
                    <a:pt x="1716" y="36724"/>
                    <a:pt x="7" y="34975"/>
                    <a:pt x="7" y="32818"/>
                  </a:cubicBezTo>
                  <a:close/>
                  <a:moveTo>
                    <a:pt x="7641" y="15631"/>
                  </a:moveTo>
                  <a:lnTo>
                    <a:pt x="12984" y="15631"/>
                  </a:lnTo>
                  <a:cubicBezTo>
                    <a:pt x="15196" y="15957"/>
                    <a:pt x="17246" y="14385"/>
                    <a:pt x="17564" y="12122"/>
                  </a:cubicBezTo>
                  <a:cubicBezTo>
                    <a:pt x="17619" y="11731"/>
                    <a:pt x="17619" y="11335"/>
                    <a:pt x="17564" y="10944"/>
                  </a:cubicBezTo>
                  <a:cubicBezTo>
                    <a:pt x="17668" y="8461"/>
                    <a:pt x="15785" y="6362"/>
                    <a:pt x="13358" y="6257"/>
                  </a:cubicBezTo>
                  <a:cubicBezTo>
                    <a:pt x="13234" y="6251"/>
                    <a:pt x="13109" y="6251"/>
                    <a:pt x="12984" y="6257"/>
                  </a:cubicBezTo>
                  <a:lnTo>
                    <a:pt x="7641" y="6257"/>
                  </a:ln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46" name="Freeform 61">
              <a:extLst>
                <a:ext uri="{FF2B5EF4-FFF2-40B4-BE49-F238E27FC236}">
                  <a16:creationId xmlns:a16="http://schemas.microsoft.com/office/drawing/2014/main" id="{B3A58DBC-2D5B-698B-9914-C1C84EE8EC55}"/>
                </a:ext>
              </a:extLst>
            </p:cNvPr>
            <p:cNvSpPr/>
            <p:nvPr/>
          </p:nvSpPr>
          <p:spPr>
            <a:xfrm>
              <a:off x="8887686" y="1534748"/>
              <a:ext cx="28085" cy="33650"/>
            </a:xfrm>
            <a:custGeom>
              <a:avLst/>
              <a:gdLst>
                <a:gd name="connsiteX0" fmla="*/ 0 w 31297"/>
                <a:gd name="connsiteY0" fmla="*/ 3906 h 37498"/>
                <a:gd name="connsiteX1" fmla="*/ 3817 w 31297"/>
                <a:gd name="connsiteY1" fmla="*/ 0 h 37498"/>
                <a:gd name="connsiteX2" fmla="*/ 7634 w 31297"/>
                <a:gd name="connsiteY2" fmla="*/ 3906 h 37498"/>
                <a:gd name="connsiteX3" fmla="*/ 7634 w 31297"/>
                <a:gd name="connsiteY3" fmla="*/ 14843 h 37498"/>
                <a:gd name="connsiteX4" fmla="*/ 23664 w 31297"/>
                <a:gd name="connsiteY4" fmla="*/ 14843 h 37498"/>
                <a:gd name="connsiteX5" fmla="*/ 23664 w 31297"/>
                <a:gd name="connsiteY5" fmla="*/ 3906 h 37498"/>
                <a:gd name="connsiteX6" fmla="*/ 27481 w 31297"/>
                <a:gd name="connsiteY6" fmla="*/ 0 h 37498"/>
                <a:gd name="connsiteX7" fmla="*/ 31298 w 31297"/>
                <a:gd name="connsiteY7" fmla="*/ 3906 h 37498"/>
                <a:gd name="connsiteX8" fmla="*/ 31298 w 31297"/>
                <a:gd name="connsiteY8" fmla="*/ 33593 h 37498"/>
                <a:gd name="connsiteX9" fmla="*/ 27481 w 31297"/>
                <a:gd name="connsiteY9" fmla="*/ 37499 h 37498"/>
                <a:gd name="connsiteX10" fmla="*/ 23664 w 31297"/>
                <a:gd name="connsiteY10" fmla="*/ 33593 h 37498"/>
                <a:gd name="connsiteX11" fmla="*/ 23664 w 31297"/>
                <a:gd name="connsiteY11" fmla="*/ 21874 h 37498"/>
                <a:gd name="connsiteX12" fmla="*/ 7634 w 31297"/>
                <a:gd name="connsiteY12" fmla="*/ 21874 h 37498"/>
                <a:gd name="connsiteX13" fmla="*/ 7634 w 31297"/>
                <a:gd name="connsiteY13" fmla="*/ 33593 h 37498"/>
                <a:gd name="connsiteX14" fmla="*/ 3817 w 31297"/>
                <a:gd name="connsiteY14" fmla="*/ 37499 h 37498"/>
                <a:gd name="connsiteX15" fmla="*/ 0 w 31297"/>
                <a:gd name="connsiteY15" fmla="*/ 33593 h 3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97" h="37498">
                  <a:moveTo>
                    <a:pt x="0" y="3906"/>
                  </a:moveTo>
                  <a:cubicBezTo>
                    <a:pt x="0" y="1749"/>
                    <a:pt x="1709" y="0"/>
                    <a:pt x="3817" y="0"/>
                  </a:cubicBezTo>
                  <a:cubicBezTo>
                    <a:pt x="5925" y="0"/>
                    <a:pt x="7634" y="1749"/>
                    <a:pt x="7634" y="3906"/>
                  </a:cubicBezTo>
                  <a:lnTo>
                    <a:pt x="7634" y="14843"/>
                  </a:lnTo>
                  <a:lnTo>
                    <a:pt x="23664" y="14843"/>
                  </a:lnTo>
                  <a:lnTo>
                    <a:pt x="23664" y="3906"/>
                  </a:lnTo>
                  <a:cubicBezTo>
                    <a:pt x="23664" y="1749"/>
                    <a:pt x="25373" y="0"/>
                    <a:pt x="27481" y="0"/>
                  </a:cubicBezTo>
                  <a:cubicBezTo>
                    <a:pt x="29589" y="0"/>
                    <a:pt x="31298" y="1749"/>
                    <a:pt x="31298" y="3906"/>
                  </a:cubicBezTo>
                  <a:lnTo>
                    <a:pt x="31298" y="33593"/>
                  </a:lnTo>
                  <a:cubicBezTo>
                    <a:pt x="31298" y="35750"/>
                    <a:pt x="29589" y="37499"/>
                    <a:pt x="27481" y="37499"/>
                  </a:cubicBezTo>
                  <a:cubicBezTo>
                    <a:pt x="25373" y="37499"/>
                    <a:pt x="23664" y="35750"/>
                    <a:pt x="23664" y="33593"/>
                  </a:cubicBezTo>
                  <a:lnTo>
                    <a:pt x="23664" y="21874"/>
                  </a:lnTo>
                  <a:lnTo>
                    <a:pt x="7634" y="21874"/>
                  </a:lnTo>
                  <a:lnTo>
                    <a:pt x="7634" y="33593"/>
                  </a:lnTo>
                  <a:cubicBezTo>
                    <a:pt x="7634" y="35750"/>
                    <a:pt x="5925" y="37499"/>
                    <a:pt x="3817" y="37499"/>
                  </a:cubicBezTo>
                  <a:cubicBezTo>
                    <a:pt x="1709" y="37499"/>
                    <a:pt x="0" y="35750"/>
                    <a:pt x="0" y="33593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</p:grpSp>
      <p:grpSp>
        <p:nvGrpSpPr>
          <p:cNvPr id="547" name="Group 546">
            <a:extLst>
              <a:ext uri="{FF2B5EF4-FFF2-40B4-BE49-F238E27FC236}">
                <a16:creationId xmlns:a16="http://schemas.microsoft.com/office/drawing/2014/main" id="{60640018-4C20-CACA-B030-B2466D3824C8}"/>
              </a:ext>
            </a:extLst>
          </p:cNvPr>
          <p:cNvGrpSpPr/>
          <p:nvPr/>
        </p:nvGrpSpPr>
        <p:grpSpPr>
          <a:xfrm>
            <a:off x="7458232" y="5555115"/>
            <a:ext cx="242941" cy="383486"/>
            <a:chOff x="8791097" y="1405750"/>
            <a:chExt cx="166461" cy="266755"/>
          </a:xfrm>
          <a:solidFill>
            <a:schemeClr val="accent1"/>
          </a:solidFill>
        </p:grpSpPr>
        <p:sp>
          <p:nvSpPr>
            <p:cNvPr id="548" name="Freeform 57">
              <a:extLst>
                <a:ext uri="{FF2B5EF4-FFF2-40B4-BE49-F238E27FC236}">
                  <a16:creationId xmlns:a16="http://schemas.microsoft.com/office/drawing/2014/main" id="{B900DD1D-4661-BF32-E841-DE6919252967}"/>
                </a:ext>
              </a:extLst>
            </p:cNvPr>
            <p:cNvSpPr/>
            <p:nvPr/>
          </p:nvSpPr>
          <p:spPr>
            <a:xfrm>
              <a:off x="8791097" y="1405750"/>
              <a:ext cx="166461" cy="266755"/>
            </a:xfrm>
            <a:custGeom>
              <a:avLst/>
              <a:gdLst>
                <a:gd name="connsiteX0" fmla="*/ 92367 w 185497"/>
                <a:gd name="connsiteY0" fmla="*/ 6 h 297260"/>
                <a:gd name="connsiteX1" fmla="*/ 97711 w 185497"/>
                <a:gd name="connsiteY1" fmla="*/ 3131 h 297260"/>
                <a:gd name="connsiteX2" fmla="*/ 185497 w 185497"/>
                <a:gd name="connsiteY2" fmla="*/ 202342 h 297260"/>
                <a:gd name="connsiteX3" fmla="*/ 92749 w 185497"/>
                <a:gd name="connsiteY3" fmla="*/ 297260 h 297260"/>
                <a:gd name="connsiteX4" fmla="*/ 0 w 185497"/>
                <a:gd name="connsiteY4" fmla="*/ 202342 h 297260"/>
                <a:gd name="connsiteX5" fmla="*/ 87787 w 185497"/>
                <a:gd name="connsiteY5" fmla="*/ 3131 h 297260"/>
                <a:gd name="connsiteX6" fmla="*/ 92367 w 185497"/>
                <a:gd name="connsiteY6" fmla="*/ 6 h 297260"/>
                <a:gd name="connsiteX7" fmla="*/ 92367 w 185497"/>
                <a:gd name="connsiteY7" fmla="*/ 285151 h 297260"/>
                <a:gd name="connsiteX8" fmla="*/ 173284 w 185497"/>
                <a:gd name="connsiteY8" fmla="*/ 202342 h 297260"/>
                <a:gd name="connsiteX9" fmla="*/ 92367 w 185497"/>
                <a:gd name="connsiteY9" fmla="*/ 17974 h 297260"/>
                <a:gd name="connsiteX10" fmla="*/ 11450 w 185497"/>
                <a:gd name="connsiteY10" fmla="*/ 202342 h 297260"/>
                <a:gd name="connsiteX11" fmla="*/ 92367 w 185497"/>
                <a:gd name="connsiteY11" fmla="*/ 285151 h 2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497" h="297260">
                  <a:moveTo>
                    <a:pt x="92367" y="6"/>
                  </a:moveTo>
                  <a:cubicBezTo>
                    <a:pt x="94588" y="-95"/>
                    <a:pt x="96667" y="1121"/>
                    <a:pt x="97711" y="3131"/>
                  </a:cubicBezTo>
                  <a:cubicBezTo>
                    <a:pt x="101527" y="9380"/>
                    <a:pt x="185497" y="152344"/>
                    <a:pt x="185497" y="202342"/>
                  </a:cubicBezTo>
                  <a:cubicBezTo>
                    <a:pt x="185497" y="254764"/>
                    <a:pt x="143972" y="297260"/>
                    <a:pt x="92749" y="297260"/>
                  </a:cubicBezTo>
                  <a:cubicBezTo>
                    <a:pt x="41525" y="297260"/>
                    <a:pt x="0" y="254764"/>
                    <a:pt x="0" y="202342"/>
                  </a:cubicBezTo>
                  <a:cubicBezTo>
                    <a:pt x="0" y="152344"/>
                    <a:pt x="83970" y="9380"/>
                    <a:pt x="87787" y="3131"/>
                  </a:cubicBezTo>
                  <a:cubicBezTo>
                    <a:pt x="88762" y="1423"/>
                    <a:pt x="90452" y="270"/>
                    <a:pt x="92367" y="6"/>
                  </a:cubicBezTo>
                  <a:close/>
                  <a:moveTo>
                    <a:pt x="92367" y="285151"/>
                  </a:moveTo>
                  <a:cubicBezTo>
                    <a:pt x="137047" y="285130"/>
                    <a:pt x="173263" y="248067"/>
                    <a:pt x="173284" y="202342"/>
                  </a:cubicBezTo>
                  <a:cubicBezTo>
                    <a:pt x="173284" y="161719"/>
                    <a:pt x="110688" y="50004"/>
                    <a:pt x="92367" y="17974"/>
                  </a:cubicBezTo>
                  <a:cubicBezTo>
                    <a:pt x="74046" y="50004"/>
                    <a:pt x="11450" y="161719"/>
                    <a:pt x="11450" y="202342"/>
                  </a:cubicBezTo>
                  <a:cubicBezTo>
                    <a:pt x="11472" y="248067"/>
                    <a:pt x="47687" y="285130"/>
                    <a:pt x="92367" y="285151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49" name="Freeform 58">
              <a:extLst>
                <a:ext uri="{FF2B5EF4-FFF2-40B4-BE49-F238E27FC236}">
                  <a16:creationId xmlns:a16="http://schemas.microsoft.com/office/drawing/2014/main" id="{9037983A-98BD-EB05-6D0F-387F752E5602}"/>
                </a:ext>
              </a:extLst>
            </p:cNvPr>
            <p:cNvSpPr/>
            <p:nvPr/>
          </p:nvSpPr>
          <p:spPr>
            <a:xfrm>
              <a:off x="8813700" y="1581018"/>
              <a:ext cx="64395" cy="66600"/>
            </a:xfrm>
            <a:custGeom>
              <a:avLst/>
              <a:gdLst>
                <a:gd name="connsiteX0" fmla="*/ 71759 w 71759"/>
                <a:gd name="connsiteY0" fmla="*/ 67966 h 74216"/>
                <a:gd name="connsiteX1" fmla="*/ 65821 w 71759"/>
                <a:gd name="connsiteY1" fmla="*/ 74216 h 74216"/>
                <a:gd name="connsiteX2" fmla="*/ 65652 w 71759"/>
                <a:gd name="connsiteY2" fmla="*/ 74216 h 74216"/>
                <a:gd name="connsiteX3" fmla="*/ 0 w 71759"/>
                <a:gd name="connsiteY3" fmla="*/ 6706 h 74216"/>
                <a:gd name="connsiteX4" fmla="*/ 3 w 71759"/>
                <a:gd name="connsiteY4" fmla="*/ 6250 h 74216"/>
                <a:gd name="connsiteX5" fmla="*/ 6110 w 71759"/>
                <a:gd name="connsiteY5" fmla="*/ 0 h 74216"/>
                <a:gd name="connsiteX6" fmla="*/ 12217 w 71759"/>
                <a:gd name="connsiteY6" fmla="*/ 6250 h 74216"/>
                <a:gd name="connsiteX7" fmla="*/ 66415 w 71759"/>
                <a:gd name="connsiteY7" fmla="*/ 62498 h 74216"/>
                <a:gd name="connsiteX8" fmla="*/ 71759 w 71759"/>
                <a:gd name="connsiteY8" fmla="*/ 67966 h 7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9" h="74216">
                  <a:moveTo>
                    <a:pt x="71759" y="67966"/>
                  </a:moveTo>
                  <a:cubicBezTo>
                    <a:pt x="71806" y="71370"/>
                    <a:pt x="69147" y="74168"/>
                    <a:pt x="65821" y="74216"/>
                  </a:cubicBezTo>
                  <a:cubicBezTo>
                    <a:pt x="65765" y="74217"/>
                    <a:pt x="65708" y="74217"/>
                    <a:pt x="65652" y="74216"/>
                  </a:cubicBezTo>
                  <a:cubicBezTo>
                    <a:pt x="29307" y="74127"/>
                    <a:pt x="-87" y="43902"/>
                    <a:pt x="0" y="6706"/>
                  </a:cubicBezTo>
                  <a:cubicBezTo>
                    <a:pt x="1" y="6554"/>
                    <a:pt x="1" y="6402"/>
                    <a:pt x="3" y="6250"/>
                  </a:cubicBezTo>
                  <a:cubicBezTo>
                    <a:pt x="3" y="2798"/>
                    <a:pt x="2737" y="0"/>
                    <a:pt x="6110" y="0"/>
                  </a:cubicBezTo>
                  <a:cubicBezTo>
                    <a:pt x="9482" y="0"/>
                    <a:pt x="12217" y="2798"/>
                    <a:pt x="12217" y="6250"/>
                  </a:cubicBezTo>
                  <a:cubicBezTo>
                    <a:pt x="12271" y="36988"/>
                    <a:pt x="36384" y="62012"/>
                    <a:pt x="66415" y="62498"/>
                  </a:cubicBezTo>
                  <a:cubicBezTo>
                    <a:pt x="69285" y="62691"/>
                    <a:pt x="71570" y="65030"/>
                    <a:pt x="71759" y="67966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50" name="Freeform 59">
              <a:extLst>
                <a:ext uri="{FF2B5EF4-FFF2-40B4-BE49-F238E27FC236}">
                  <a16:creationId xmlns:a16="http://schemas.microsoft.com/office/drawing/2014/main" id="{2926DB7C-28C3-1CDD-11F4-43DB64780C32}"/>
                </a:ext>
              </a:extLst>
            </p:cNvPr>
            <p:cNvSpPr/>
            <p:nvPr/>
          </p:nvSpPr>
          <p:spPr>
            <a:xfrm>
              <a:off x="8828756" y="1534047"/>
              <a:ext cx="29439" cy="35053"/>
            </a:xfrm>
            <a:custGeom>
              <a:avLst/>
              <a:gdLst>
                <a:gd name="connsiteX0" fmla="*/ 19 w 32806"/>
                <a:gd name="connsiteY0" fmla="*/ 8593 h 39061"/>
                <a:gd name="connsiteX1" fmla="*/ 8378 w 32806"/>
                <a:gd name="connsiteY1" fmla="*/ 1602 h 39061"/>
                <a:gd name="connsiteX2" fmla="*/ 15210 w 32806"/>
                <a:gd name="connsiteY2" fmla="*/ 10156 h 39061"/>
                <a:gd name="connsiteX3" fmla="*/ 7653 w 32806"/>
                <a:gd name="connsiteY3" fmla="*/ 17187 h 39061"/>
                <a:gd name="connsiteX4" fmla="*/ 2 w 32806"/>
                <a:gd name="connsiteY4" fmla="*/ 8960 h 39061"/>
                <a:gd name="connsiteX5" fmla="*/ 19 w 32806"/>
                <a:gd name="connsiteY5" fmla="*/ 8593 h 39061"/>
                <a:gd name="connsiteX6" fmla="*/ 10707 w 32806"/>
                <a:gd name="connsiteY6" fmla="*/ 8593 h 39061"/>
                <a:gd name="connsiteX7" fmla="*/ 8416 w 32806"/>
                <a:gd name="connsiteY7" fmla="*/ 5469 h 39061"/>
                <a:gd name="connsiteX8" fmla="*/ 6126 w 32806"/>
                <a:gd name="connsiteY8" fmla="*/ 8593 h 39061"/>
                <a:gd name="connsiteX9" fmla="*/ 8416 w 32806"/>
                <a:gd name="connsiteY9" fmla="*/ 11718 h 39061"/>
                <a:gd name="connsiteX10" fmla="*/ 10707 w 32806"/>
                <a:gd name="connsiteY10" fmla="*/ 8593 h 39061"/>
                <a:gd name="connsiteX11" fmla="*/ 22920 w 32806"/>
                <a:gd name="connsiteY11" fmla="*/ 1562 h 39061"/>
                <a:gd name="connsiteX12" fmla="*/ 25210 w 32806"/>
                <a:gd name="connsiteY12" fmla="*/ 0 h 39061"/>
                <a:gd name="connsiteX13" fmla="*/ 28264 w 32806"/>
                <a:gd name="connsiteY13" fmla="*/ 3125 h 39061"/>
                <a:gd name="connsiteX14" fmla="*/ 27501 w 32806"/>
                <a:gd name="connsiteY14" fmla="*/ 4687 h 39061"/>
                <a:gd name="connsiteX15" fmla="*/ 10707 w 32806"/>
                <a:gd name="connsiteY15" fmla="*/ 37499 h 39061"/>
                <a:gd name="connsiteX16" fmla="*/ 8416 w 32806"/>
                <a:gd name="connsiteY16" fmla="*/ 39061 h 39061"/>
                <a:gd name="connsiteX17" fmla="*/ 5363 w 32806"/>
                <a:gd name="connsiteY17" fmla="*/ 35936 h 39061"/>
                <a:gd name="connsiteX18" fmla="*/ 6126 w 32806"/>
                <a:gd name="connsiteY18" fmla="*/ 34374 h 39061"/>
                <a:gd name="connsiteX19" fmla="*/ 17577 w 32806"/>
                <a:gd name="connsiteY19" fmla="*/ 30468 h 39061"/>
                <a:gd name="connsiteX20" fmla="*/ 25936 w 32806"/>
                <a:gd name="connsiteY20" fmla="*/ 23476 h 39061"/>
                <a:gd name="connsiteX21" fmla="*/ 32768 w 32806"/>
                <a:gd name="connsiteY21" fmla="*/ 32030 h 39061"/>
                <a:gd name="connsiteX22" fmla="*/ 25210 w 32806"/>
                <a:gd name="connsiteY22" fmla="*/ 39061 h 39061"/>
                <a:gd name="connsiteX23" fmla="*/ 17577 w 32806"/>
                <a:gd name="connsiteY23" fmla="*/ 30468 h 39061"/>
                <a:gd name="connsiteX24" fmla="*/ 28264 w 32806"/>
                <a:gd name="connsiteY24" fmla="*/ 30468 h 39061"/>
                <a:gd name="connsiteX25" fmla="*/ 25974 w 32806"/>
                <a:gd name="connsiteY25" fmla="*/ 27343 h 39061"/>
                <a:gd name="connsiteX26" fmla="*/ 23684 w 32806"/>
                <a:gd name="connsiteY26" fmla="*/ 30468 h 39061"/>
                <a:gd name="connsiteX27" fmla="*/ 25974 w 32806"/>
                <a:gd name="connsiteY27" fmla="*/ 33593 h 39061"/>
                <a:gd name="connsiteX28" fmla="*/ 28264 w 32806"/>
                <a:gd name="connsiteY28" fmla="*/ 30468 h 3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806" h="39061">
                  <a:moveTo>
                    <a:pt x="19" y="8593"/>
                  </a:moveTo>
                  <a:cubicBezTo>
                    <a:pt x="441" y="4301"/>
                    <a:pt x="4184" y="1170"/>
                    <a:pt x="8378" y="1602"/>
                  </a:cubicBezTo>
                  <a:cubicBezTo>
                    <a:pt x="12573" y="2033"/>
                    <a:pt x="15632" y="5863"/>
                    <a:pt x="15210" y="10156"/>
                  </a:cubicBezTo>
                  <a:cubicBezTo>
                    <a:pt x="14820" y="14133"/>
                    <a:pt x="11559" y="17167"/>
                    <a:pt x="7653" y="17187"/>
                  </a:cubicBezTo>
                  <a:cubicBezTo>
                    <a:pt x="3320" y="17077"/>
                    <a:pt x="-105" y="13394"/>
                    <a:pt x="2" y="8960"/>
                  </a:cubicBezTo>
                  <a:cubicBezTo>
                    <a:pt x="5" y="8837"/>
                    <a:pt x="11" y="8715"/>
                    <a:pt x="19" y="8593"/>
                  </a:cubicBezTo>
                  <a:close/>
                  <a:moveTo>
                    <a:pt x="10707" y="8593"/>
                  </a:moveTo>
                  <a:cubicBezTo>
                    <a:pt x="10707" y="7031"/>
                    <a:pt x="9943" y="5469"/>
                    <a:pt x="8416" y="5469"/>
                  </a:cubicBezTo>
                  <a:cubicBezTo>
                    <a:pt x="6890" y="5469"/>
                    <a:pt x="6126" y="7031"/>
                    <a:pt x="6126" y="8593"/>
                  </a:cubicBezTo>
                  <a:cubicBezTo>
                    <a:pt x="6126" y="10156"/>
                    <a:pt x="6890" y="11718"/>
                    <a:pt x="8416" y="11718"/>
                  </a:cubicBezTo>
                  <a:cubicBezTo>
                    <a:pt x="9180" y="11718"/>
                    <a:pt x="10707" y="10937"/>
                    <a:pt x="10707" y="8593"/>
                  </a:cubicBezTo>
                  <a:close/>
                  <a:moveTo>
                    <a:pt x="22920" y="1562"/>
                  </a:moveTo>
                  <a:cubicBezTo>
                    <a:pt x="23684" y="0"/>
                    <a:pt x="24447" y="0"/>
                    <a:pt x="25210" y="0"/>
                  </a:cubicBezTo>
                  <a:cubicBezTo>
                    <a:pt x="26849" y="113"/>
                    <a:pt x="28153" y="1448"/>
                    <a:pt x="28264" y="3125"/>
                  </a:cubicBezTo>
                  <a:cubicBezTo>
                    <a:pt x="28264" y="3906"/>
                    <a:pt x="28264" y="3906"/>
                    <a:pt x="27501" y="4687"/>
                  </a:cubicBezTo>
                  <a:lnTo>
                    <a:pt x="10707" y="37499"/>
                  </a:lnTo>
                  <a:cubicBezTo>
                    <a:pt x="9943" y="38280"/>
                    <a:pt x="9943" y="39061"/>
                    <a:pt x="8416" y="39061"/>
                  </a:cubicBezTo>
                  <a:cubicBezTo>
                    <a:pt x="6778" y="38948"/>
                    <a:pt x="5474" y="37613"/>
                    <a:pt x="5363" y="35936"/>
                  </a:cubicBezTo>
                  <a:cubicBezTo>
                    <a:pt x="5363" y="35155"/>
                    <a:pt x="5363" y="34374"/>
                    <a:pt x="6126" y="34374"/>
                  </a:cubicBezTo>
                  <a:close/>
                  <a:moveTo>
                    <a:pt x="17577" y="30468"/>
                  </a:moveTo>
                  <a:cubicBezTo>
                    <a:pt x="17999" y="26175"/>
                    <a:pt x="21741" y="23044"/>
                    <a:pt x="25936" y="23476"/>
                  </a:cubicBezTo>
                  <a:cubicBezTo>
                    <a:pt x="30130" y="23907"/>
                    <a:pt x="33189" y="27737"/>
                    <a:pt x="32768" y="32030"/>
                  </a:cubicBezTo>
                  <a:cubicBezTo>
                    <a:pt x="32377" y="36007"/>
                    <a:pt x="29116" y="39041"/>
                    <a:pt x="25210" y="39061"/>
                  </a:cubicBezTo>
                  <a:cubicBezTo>
                    <a:pt x="20873" y="38656"/>
                    <a:pt x="17559" y="34925"/>
                    <a:pt x="17577" y="30468"/>
                  </a:cubicBezTo>
                  <a:close/>
                  <a:moveTo>
                    <a:pt x="28264" y="30468"/>
                  </a:moveTo>
                  <a:cubicBezTo>
                    <a:pt x="28264" y="28905"/>
                    <a:pt x="27501" y="27343"/>
                    <a:pt x="25974" y="27343"/>
                  </a:cubicBezTo>
                  <a:cubicBezTo>
                    <a:pt x="24447" y="27343"/>
                    <a:pt x="23684" y="28905"/>
                    <a:pt x="23684" y="30468"/>
                  </a:cubicBezTo>
                  <a:cubicBezTo>
                    <a:pt x="23684" y="32030"/>
                    <a:pt x="24447" y="33593"/>
                    <a:pt x="25974" y="33593"/>
                  </a:cubicBezTo>
                  <a:cubicBezTo>
                    <a:pt x="27501" y="33593"/>
                    <a:pt x="28264" y="32030"/>
                    <a:pt x="28264" y="30468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51" name="Freeform 60">
              <a:extLst>
                <a:ext uri="{FF2B5EF4-FFF2-40B4-BE49-F238E27FC236}">
                  <a16:creationId xmlns:a16="http://schemas.microsoft.com/office/drawing/2014/main" id="{2E1F4EE8-112A-6400-B466-CBDEDE0A6B92}"/>
                </a:ext>
              </a:extLst>
            </p:cNvPr>
            <p:cNvSpPr/>
            <p:nvPr/>
          </p:nvSpPr>
          <p:spPr>
            <a:xfrm>
              <a:off x="8862334" y="1535443"/>
              <a:ext cx="23316" cy="33680"/>
            </a:xfrm>
            <a:custGeom>
              <a:avLst/>
              <a:gdLst>
                <a:gd name="connsiteX0" fmla="*/ 7 w 25982"/>
                <a:gd name="connsiteY0" fmla="*/ 3913 h 37531"/>
                <a:gd name="connsiteX1" fmla="*/ 3383 w 25982"/>
                <a:gd name="connsiteY1" fmla="*/ 7 h 37531"/>
                <a:gd name="connsiteX2" fmla="*/ 3824 w 25982"/>
                <a:gd name="connsiteY2" fmla="*/ 7 h 37531"/>
                <a:gd name="connsiteX3" fmla="*/ 12984 w 25982"/>
                <a:gd name="connsiteY3" fmla="*/ 7 h 37531"/>
                <a:gd name="connsiteX4" fmla="*/ 25961 w 25982"/>
                <a:gd name="connsiteY4" fmla="*/ 11725 h 37531"/>
                <a:gd name="connsiteX5" fmla="*/ 16801 w 25982"/>
                <a:gd name="connsiteY5" fmla="*/ 21881 h 37531"/>
                <a:gd name="connsiteX6" fmla="*/ 25198 w 25982"/>
                <a:gd name="connsiteY6" fmla="*/ 31256 h 37531"/>
                <a:gd name="connsiteX7" fmla="*/ 25961 w 25982"/>
                <a:gd name="connsiteY7" fmla="*/ 33599 h 37531"/>
                <a:gd name="connsiteX8" fmla="*/ 22585 w 25982"/>
                <a:gd name="connsiteY8" fmla="*/ 37506 h 37531"/>
                <a:gd name="connsiteX9" fmla="*/ 22144 w 25982"/>
                <a:gd name="connsiteY9" fmla="*/ 37506 h 37531"/>
                <a:gd name="connsiteX10" fmla="*/ 19091 w 25982"/>
                <a:gd name="connsiteY10" fmla="*/ 35943 h 37531"/>
                <a:gd name="connsiteX11" fmla="*/ 7641 w 25982"/>
                <a:gd name="connsiteY11" fmla="*/ 21881 h 37531"/>
                <a:gd name="connsiteX12" fmla="*/ 7641 w 25982"/>
                <a:gd name="connsiteY12" fmla="*/ 21881 h 37531"/>
                <a:gd name="connsiteX13" fmla="*/ 7641 w 25982"/>
                <a:gd name="connsiteY13" fmla="*/ 32818 h 37531"/>
                <a:gd name="connsiteX14" fmla="*/ 3824 w 25982"/>
                <a:gd name="connsiteY14" fmla="*/ 36724 h 37531"/>
                <a:gd name="connsiteX15" fmla="*/ 7 w 25982"/>
                <a:gd name="connsiteY15" fmla="*/ 32818 h 37531"/>
                <a:gd name="connsiteX16" fmla="*/ 7641 w 25982"/>
                <a:gd name="connsiteY16" fmla="*/ 15631 h 37531"/>
                <a:gd name="connsiteX17" fmla="*/ 12984 w 25982"/>
                <a:gd name="connsiteY17" fmla="*/ 15631 h 37531"/>
                <a:gd name="connsiteX18" fmla="*/ 17564 w 25982"/>
                <a:gd name="connsiteY18" fmla="*/ 12122 h 37531"/>
                <a:gd name="connsiteX19" fmla="*/ 17564 w 25982"/>
                <a:gd name="connsiteY19" fmla="*/ 10944 h 37531"/>
                <a:gd name="connsiteX20" fmla="*/ 13358 w 25982"/>
                <a:gd name="connsiteY20" fmla="*/ 6257 h 37531"/>
                <a:gd name="connsiteX21" fmla="*/ 12984 w 25982"/>
                <a:gd name="connsiteY21" fmla="*/ 6257 h 37531"/>
                <a:gd name="connsiteX22" fmla="*/ 7641 w 25982"/>
                <a:gd name="connsiteY22" fmla="*/ 6257 h 3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982" h="37531">
                  <a:moveTo>
                    <a:pt x="7" y="3913"/>
                  </a:moveTo>
                  <a:cubicBezTo>
                    <a:pt x="-115" y="1880"/>
                    <a:pt x="1397" y="132"/>
                    <a:pt x="3383" y="7"/>
                  </a:cubicBezTo>
                  <a:cubicBezTo>
                    <a:pt x="3530" y="-2"/>
                    <a:pt x="3677" y="-2"/>
                    <a:pt x="3824" y="7"/>
                  </a:cubicBezTo>
                  <a:lnTo>
                    <a:pt x="12984" y="7"/>
                  </a:lnTo>
                  <a:cubicBezTo>
                    <a:pt x="20618" y="7"/>
                    <a:pt x="25961" y="3913"/>
                    <a:pt x="25961" y="11725"/>
                  </a:cubicBezTo>
                  <a:cubicBezTo>
                    <a:pt x="25682" y="16920"/>
                    <a:pt x="21839" y="21181"/>
                    <a:pt x="16801" y="21881"/>
                  </a:cubicBezTo>
                  <a:lnTo>
                    <a:pt x="25198" y="31256"/>
                  </a:lnTo>
                  <a:cubicBezTo>
                    <a:pt x="25785" y="31879"/>
                    <a:pt x="26066" y="32740"/>
                    <a:pt x="25961" y="33599"/>
                  </a:cubicBezTo>
                  <a:cubicBezTo>
                    <a:pt x="26083" y="35632"/>
                    <a:pt x="24572" y="37381"/>
                    <a:pt x="22585" y="37506"/>
                  </a:cubicBezTo>
                  <a:cubicBezTo>
                    <a:pt x="22439" y="37515"/>
                    <a:pt x="22291" y="37515"/>
                    <a:pt x="22144" y="37506"/>
                  </a:cubicBezTo>
                  <a:cubicBezTo>
                    <a:pt x="20911" y="37670"/>
                    <a:pt x="19703" y="37052"/>
                    <a:pt x="19091" y="35943"/>
                  </a:cubicBezTo>
                  <a:lnTo>
                    <a:pt x="7641" y="21881"/>
                  </a:lnTo>
                  <a:lnTo>
                    <a:pt x="7641" y="21881"/>
                  </a:lnTo>
                  <a:lnTo>
                    <a:pt x="7641" y="32818"/>
                  </a:lnTo>
                  <a:cubicBezTo>
                    <a:pt x="7641" y="34975"/>
                    <a:pt x="5932" y="36724"/>
                    <a:pt x="3824" y="36724"/>
                  </a:cubicBezTo>
                  <a:cubicBezTo>
                    <a:pt x="1716" y="36724"/>
                    <a:pt x="7" y="34975"/>
                    <a:pt x="7" y="32818"/>
                  </a:cubicBezTo>
                  <a:close/>
                  <a:moveTo>
                    <a:pt x="7641" y="15631"/>
                  </a:moveTo>
                  <a:lnTo>
                    <a:pt x="12984" y="15631"/>
                  </a:lnTo>
                  <a:cubicBezTo>
                    <a:pt x="15196" y="15957"/>
                    <a:pt x="17246" y="14385"/>
                    <a:pt x="17564" y="12122"/>
                  </a:cubicBezTo>
                  <a:cubicBezTo>
                    <a:pt x="17619" y="11731"/>
                    <a:pt x="17619" y="11335"/>
                    <a:pt x="17564" y="10944"/>
                  </a:cubicBezTo>
                  <a:cubicBezTo>
                    <a:pt x="17668" y="8461"/>
                    <a:pt x="15785" y="6362"/>
                    <a:pt x="13358" y="6257"/>
                  </a:cubicBezTo>
                  <a:cubicBezTo>
                    <a:pt x="13234" y="6251"/>
                    <a:pt x="13109" y="6251"/>
                    <a:pt x="12984" y="6257"/>
                  </a:cubicBezTo>
                  <a:lnTo>
                    <a:pt x="7641" y="6257"/>
                  </a:ln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552" name="Freeform 61">
              <a:extLst>
                <a:ext uri="{FF2B5EF4-FFF2-40B4-BE49-F238E27FC236}">
                  <a16:creationId xmlns:a16="http://schemas.microsoft.com/office/drawing/2014/main" id="{FAD5A7E1-A5E7-ECA3-F659-3355E300D78C}"/>
                </a:ext>
              </a:extLst>
            </p:cNvPr>
            <p:cNvSpPr/>
            <p:nvPr/>
          </p:nvSpPr>
          <p:spPr>
            <a:xfrm>
              <a:off x="8887686" y="1534748"/>
              <a:ext cx="28085" cy="33650"/>
            </a:xfrm>
            <a:custGeom>
              <a:avLst/>
              <a:gdLst>
                <a:gd name="connsiteX0" fmla="*/ 0 w 31297"/>
                <a:gd name="connsiteY0" fmla="*/ 3906 h 37498"/>
                <a:gd name="connsiteX1" fmla="*/ 3817 w 31297"/>
                <a:gd name="connsiteY1" fmla="*/ 0 h 37498"/>
                <a:gd name="connsiteX2" fmla="*/ 7634 w 31297"/>
                <a:gd name="connsiteY2" fmla="*/ 3906 h 37498"/>
                <a:gd name="connsiteX3" fmla="*/ 7634 w 31297"/>
                <a:gd name="connsiteY3" fmla="*/ 14843 h 37498"/>
                <a:gd name="connsiteX4" fmla="*/ 23664 w 31297"/>
                <a:gd name="connsiteY4" fmla="*/ 14843 h 37498"/>
                <a:gd name="connsiteX5" fmla="*/ 23664 w 31297"/>
                <a:gd name="connsiteY5" fmla="*/ 3906 h 37498"/>
                <a:gd name="connsiteX6" fmla="*/ 27481 w 31297"/>
                <a:gd name="connsiteY6" fmla="*/ 0 h 37498"/>
                <a:gd name="connsiteX7" fmla="*/ 31298 w 31297"/>
                <a:gd name="connsiteY7" fmla="*/ 3906 h 37498"/>
                <a:gd name="connsiteX8" fmla="*/ 31298 w 31297"/>
                <a:gd name="connsiteY8" fmla="*/ 33593 h 37498"/>
                <a:gd name="connsiteX9" fmla="*/ 27481 w 31297"/>
                <a:gd name="connsiteY9" fmla="*/ 37499 h 37498"/>
                <a:gd name="connsiteX10" fmla="*/ 23664 w 31297"/>
                <a:gd name="connsiteY10" fmla="*/ 33593 h 37498"/>
                <a:gd name="connsiteX11" fmla="*/ 23664 w 31297"/>
                <a:gd name="connsiteY11" fmla="*/ 21874 h 37498"/>
                <a:gd name="connsiteX12" fmla="*/ 7634 w 31297"/>
                <a:gd name="connsiteY12" fmla="*/ 21874 h 37498"/>
                <a:gd name="connsiteX13" fmla="*/ 7634 w 31297"/>
                <a:gd name="connsiteY13" fmla="*/ 33593 h 37498"/>
                <a:gd name="connsiteX14" fmla="*/ 3817 w 31297"/>
                <a:gd name="connsiteY14" fmla="*/ 37499 h 37498"/>
                <a:gd name="connsiteX15" fmla="*/ 0 w 31297"/>
                <a:gd name="connsiteY15" fmla="*/ 33593 h 3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97" h="37498">
                  <a:moveTo>
                    <a:pt x="0" y="3906"/>
                  </a:moveTo>
                  <a:cubicBezTo>
                    <a:pt x="0" y="1749"/>
                    <a:pt x="1709" y="0"/>
                    <a:pt x="3817" y="0"/>
                  </a:cubicBezTo>
                  <a:cubicBezTo>
                    <a:pt x="5925" y="0"/>
                    <a:pt x="7634" y="1749"/>
                    <a:pt x="7634" y="3906"/>
                  </a:cubicBezTo>
                  <a:lnTo>
                    <a:pt x="7634" y="14843"/>
                  </a:lnTo>
                  <a:lnTo>
                    <a:pt x="23664" y="14843"/>
                  </a:lnTo>
                  <a:lnTo>
                    <a:pt x="23664" y="3906"/>
                  </a:lnTo>
                  <a:cubicBezTo>
                    <a:pt x="23664" y="1749"/>
                    <a:pt x="25373" y="0"/>
                    <a:pt x="27481" y="0"/>
                  </a:cubicBezTo>
                  <a:cubicBezTo>
                    <a:pt x="29589" y="0"/>
                    <a:pt x="31298" y="1749"/>
                    <a:pt x="31298" y="3906"/>
                  </a:cubicBezTo>
                  <a:lnTo>
                    <a:pt x="31298" y="33593"/>
                  </a:lnTo>
                  <a:cubicBezTo>
                    <a:pt x="31298" y="35750"/>
                    <a:pt x="29589" y="37499"/>
                    <a:pt x="27481" y="37499"/>
                  </a:cubicBezTo>
                  <a:cubicBezTo>
                    <a:pt x="25373" y="37499"/>
                    <a:pt x="23664" y="35750"/>
                    <a:pt x="23664" y="33593"/>
                  </a:cubicBezTo>
                  <a:lnTo>
                    <a:pt x="23664" y="21874"/>
                  </a:lnTo>
                  <a:lnTo>
                    <a:pt x="7634" y="21874"/>
                  </a:lnTo>
                  <a:lnTo>
                    <a:pt x="7634" y="33593"/>
                  </a:lnTo>
                  <a:cubicBezTo>
                    <a:pt x="7634" y="35750"/>
                    <a:pt x="5925" y="37499"/>
                    <a:pt x="3817" y="37499"/>
                  </a:cubicBezTo>
                  <a:cubicBezTo>
                    <a:pt x="1709" y="37499"/>
                    <a:pt x="0" y="35750"/>
                    <a:pt x="0" y="33593"/>
                  </a:cubicBezTo>
                  <a:close/>
                </a:path>
              </a:pathLst>
            </a:custGeom>
            <a:grpFill/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</p:grpSp>
      <p:pic>
        <p:nvPicPr>
          <p:cNvPr id="553" name="Picture 552">
            <a:extLst>
              <a:ext uri="{FF2B5EF4-FFF2-40B4-BE49-F238E27FC236}">
                <a16:creationId xmlns:a16="http://schemas.microsoft.com/office/drawing/2014/main" id="{B98C7834-7B67-A90E-1DD5-030EDC5528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09" b="94928" l="2244" r="96154">
                        <a14:foregroundMark x1="92308" y1="19203" x2="92308" y2="31159"/>
                        <a14:foregroundMark x1="94551" y1="9783" x2="92949" y2="17754"/>
                        <a14:foregroundMark x1="31090" y1="88406" x2="40705" y2="92391"/>
                        <a14:foregroundMark x1="41987" y1="92754" x2="48077" y2="93478"/>
                        <a14:foregroundMark x1="55769" y1="93478" x2="44551" y2="94928"/>
                        <a14:foregroundMark x1="56731" y1="89855" x2="63782" y2="86957"/>
                        <a14:foregroundMark x1="60897" y1="87681" x2="63462" y2="86594"/>
                        <a14:foregroundMark x1="10897" y1="70290" x2="10256" y2="68116"/>
                        <a14:foregroundMark x1="92308" y1="11594" x2="92308" y2="9783"/>
                        <a14:foregroundMark x1="93910" y1="10870" x2="91987" y2="8696"/>
                        <a14:foregroundMark x1="96474" y1="13043" x2="96154" y2="7609"/>
                        <a14:foregroundMark x1="2885" y1="18478" x2="2885" y2="21377"/>
                        <a14:foregroundMark x1="3205" y1="23551" x2="4167" y2="29348"/>
                        <a14:foregroundMark x1="3846" y1="28261" x2="4808" y2="34783"/>
                        <a14:foregroundMark x1="4808" y1="35145" x2="5449" y2="43116"/>
                        <a14:foregroundMark x1="5769" y1="42029" x2="6410" y2="50362"/>
                        <a14:foregroundMark x1="6410" y1="49638" x2="7051" y2="56159"/>
                        <a14:foregroundMark x1="6731" y1="55072" x2="7692" y2="60870"/>
                        <a14:foregroundMark x1="8013" y1="61232" x2="6731" y2="48913"/>
                        <a14:foregroundMark x1="6731" y1="50362" x2="5128" y2="39855"/>
                        <a14:foregroundMark x1="6731" y1="44928" x2="4808" y2="28986"/>
                        <a14:foregroundMark x1="4487" y1="31522" x2="2885" y2="17754"/>
                        <a14:foregroundMark x1="5128" y1="30072" x2="2885" y2="17391"/>
                        <a14:foregroundMark x1="3526" y1="20652" x2="2885" y2="15942"/>
                        <a14:foregroundMark x1="2885" y1="16667" x2="2244" y2="17754"/>
                        <a14:foregroundMark x1="2244" y1="17029" x2="3205" y2="16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818" y="3027161"/>
            <a:ext cx="790466" cy="699258"/>
          </a:xfrm>
          <a:prstGeom prst="rect">
            <a:avLst/>
          </a:prstGeom>
        </p:spPr>
      </p:pic>
      <p:pic>
        <p:nvPicPr>
          <p:cNvPr id="554" name="Picture 553">
            <a:extLst>
              <a:ext uri="{FF2B5EF4-FFF2-40B4-BE49-F238E27FC236}">
                <a16:creationId xmlns:a16="http://schemas.microsoft.com/office/drawing/2014/main" id="{6737F0EF-D081-2E37-A39D-703A282727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387" y="1961377"/>
            <a:ext cx="194400" cy="654325"/>
          </a:xfrm>
          <a:prstGeom prst="rect">
            <a:avLst/>
          </a:prstGeom>
        </p:spPr>
      </p:pic>
      <p:pic>
        <p:nvPicPr>
          <p:cNvPr id="555" name="Picture 554">
            <a:extLst>
              <a:ext uri="{FF2B5EF4-FFF2-40B4-BE49-F238E27FC236}">
                <a16:creationId xmlns:a16="http://schemas.microsoft.com/office/drawing/2014/main" id="{B181778D-7C51-EED7-EB63-3753246422D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6442"/>
          <a:stretch/>
        </p:blipFill>
        <p:spPr>
          <a:xfrm>
            <a:off x="401876" y="4074077"/>
            <a:ext cx="194400" cy="616472"/>
          </a:xfrm>
          <a:prstGeom prst="rect">
            <a:avLst/>
          </a:prstGeom>
        </p:spPr>
      </p:pic>
      <p:pic>
        <p:nvPicPr>
          <p:cNvPr id="556" name="Picture 555" descr="A picture containing text, close, silver&#10;&#10;Description automatically generated">
            <a:extLst>
              <a:ext uri="{FF2B5EF4-FFF2-40B4-BE49-F238E27FC236}">
                <a16:creationId xmlns:a16="http://schemas.microsoft.com/office/drawing/2014/main" id="{3BD36C34-52D5-5CC7-18AA-3C8283746A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068" y="4000838"/>
            <a:ext cx="125024" cy="810826"/>
          </a:xfrm>
          <a:prstGeom prst="rect">
            <a:avLst/>
          </a:prstGeom>
        </p:spPr>
      </p:pic>
      <p:pic>
        <p:nvPicPr>
          <p:cNvPr id="557" name="Picture 556">
            <a:extLst>
              <a:ext uri="{FF2B5EF4-FFF2-40B4-BE49-F238E27FC236}">
                <a16:creationId xmlns:a16="http://schemas.microsoft.com/office/drawing/2014/main" id="{E7A32535-35A5-3CF0-7177-9F837815BA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173" y="5138813"/>
            <a:ext cx="552079" cy="809525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6CB4E9AF-C658-6733-B889-DE2C635D62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2373" y="5925460"/>
            <a:ext cx="220695" cy="399353"/>
          </a:xfrm>
          <a:prstGeom prst="rect">
            <a:avLst/>
          </a:prstGeom>
        </p:spPr>
      </p:pic>
      <p:pic>
        <p:nvPicPr>
          <p:cNvPr id="559" name="Picture 558">
            <a:extLst>
              <a:ext uri="{FF2B5EF4-FFF2-40B4-BE49-F238E27FC236}">
                <a16:creationId xmlns:a16="http://schemas.microsoft.com/office/drawing/2014/main" id="{9FD304DD-729E-651F-02B5-193C1EA31A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8719" y="5878796"/>
            <a:ext cx="220695" cy="399353"/>
          </a:xfrm>
          <a:prstGeom prst="rect">
            <a:avLst/>
          </a:prstGeom>
        </p:spPr>
      </p:pic>
      <p:grpSp>
        <p:nvGrpSpPr>
          <p:cNvPr id="560" name="Group 559">
            <a:extLst>
              <a:ext uri="{FF2B5EF4-FFF2-40B4-BE49-F238E27FC236}">
                <a16:creationId xmlns:a16="http://schemas.microsoft.com/office/drawing/2014/main" id="{F8EC000D-4DA9-5EDA-82E9-EBD2BFE1C7D2}"/>
              </a:ext>
            </a:extLst>
          </p:cNvPr>
          <p:cNvGrpSpPr/>
          <p:nvPr/>
        </p:nvGrpSpPr>
        <p:grpSpPr>
          <a:xfrm flipV="1">
            <a:off x="11294277" y="4773980"/>
            <a:ext cx="602152" cy="1274686"/>
            <a:chOff x="357493" y="2400152"/>
            <a:chExt cx="808415" cy="1711320"/>
          </a:xfrm>
        </p:grpSpPr>
        <p:pic>
          <p:nvPicPr>
            <p:cNvPr id="561" name="Picture 560">
              <a:extLst>
                <a:ext uri="{FF2B5EF4-FFF2-40B4-BE49-F238E27FC236}">
                  <a16:creationId xmlns:a16="http://schemas.microsoft.com/office/drawing/2014/main" id="{4F62022D-A16A-0CCC-4CAA-C272C0A17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0407" y="2400152"/>
              <a:ext cx="491811" cy="665893"/>
            </a:xfrm>
            <a:prstGeom prst="rect">
              <a:avLst/>
            </a:prstGeom>
          </p:spPr>
        </p:pic>
        <p:pic>
          <p:nvPicPr>
            <p:cNvPr id="562" name="Picture 561">
              <a:extLst>
                <a:ext uri="{FF2B5EF4-FFF2-40B4-BE49-F238E27FC236}">
                  <a16:creationId xmlns:a16="http://schemas.microsoft.com/office/drawing/2014/main" id="{F21DA5B5-F673-C3B5-E37C-6276C8C70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-1" r="60471" b="3541"/>
            <a:stretch/>
          </p:blipFill>
          <p:spPr>
            <a:xfrm flipV="1">
              <a:off x="357493" y="3041359"/>
              <a:ext cx="252844" cy="868196"/>
            </a:xfrm>
            <a:prstGeom prst="rect">
              <a:avLst/>
            </a:prstGeom>
          </p:spPr>
        </p:pic>
        <p:pic>
          <p:nvPicPr>
            <p:cNvPr id="563" name="Picture 562">
              <a:extLst>
                <a:ext uri="{FF2B5EF4-FFF2-40B4-BE49-F238E27FC236}">
                  <a16:creationId xmlns:a16="http://schemas.microsoft.com/office/drawing/2014/main" id="{D291A54D-CF97-26EB-DFFA-2E2EE05B4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4667" b="64167" l="5000" r="96000">
                          <a14:foregroundMark x1="8667" y1="47500" x2="8667" y2="47500"/>
                          <a14:foregroundMark x1="13333" y1="50333" x2="13333" y2="50333"/>
                          <a14:foregroundMark x1="7500" y1="54333" x2="7500" y2="54333"/>
                          <a14:foregroundMark x1="10167" y1="50833" x2="10167" y2="50833"/>
                          <a14:foregroundMark x1="13167" y1="49167" x2="13167" y2="49167"/>
                          <a14:foregroundMark x1="17000" y1="49833" x2="17000" y2="49833"/>
                          <a14:foregroundMark x1="17667" y1="52167" x2="17667" y2="52167"/>
                          <a14:foregroundMark x1="13167" y1="49667" x2="13167" y2="49667"/>
                          <a14:foregroundMark x1="15500" y1="48167" x2="15500" y2="48167"/>
                          <a14:foregroundMark x1="9500" y1="45833" x2="9500" y2="45833"/>
                          <a14:foregroundMark x1="5000" y1="46667" x2="5000" y2="46667"/>
                          <a14:foregroundMark x1="9333" y1="46833" x2="9333" y2="46833"/>
                          <a14:foregroundMark x1="92000" y1="44667" x2="92000" y2="44667"/>
                          <a14:foregroundMark x1="92167" y1="40333" x2="92167" y2="40333"/>
                          <a14:foregroundMark x1="89667" y1="39333" x2="93333" y2="57833"/>
                          <a14:foregroundMark x1="94000" y1="41333" x2="93833" y2="56667"/>
                          <a14:foregroundMark x1="94167" y1="46333" x2="93833" y2="58833"/>
                          <a14:foregroundMark x1="95333" y1="46500" x2="94333" y2="58000"/>
                          <a14:foregroundMark x1="94167" y1="48167" x2="95333" y2="58667"/>
                          <a14:foregroundMark x1="95667" y1="42000" x2="95500" y2="58500"/>
                          <a14:foregroundMark x1="90500" y1="60167" x2="94833" y2="58667"/>
                          <a14:foregroundMark x1="91833" y1="59667" x2="95833" y2="42333"/>
                          <a14:foregroundMark x1="96000" y1="39833" x2="96000" y2="53000"/>
                          <a14:foregroundMark x1="95667" y1="44667" x2="96000" y2="60167"/>
                          <a14:foregroundMark x1="95500" y1="47167" x2="94000" y2="59833"/>
                        </a14:backgroundRemoval>
                      </a14:imgEffect>
                    </a14:imgLayer>
                  </a14:imgProps>
                </a:ext>
              </a:extLst>
            </a:blip>
            <a:srcRect t="31316" b="32033"/>
            <a:stretch/>
          </p:blipFill>
          <p:spPr>
            <a:xfrm rot="5400000">
              <a:off x="309124" y="3254688"/>
              <a:ext cx="1253972" cy="459596"/>
            </a:xfrm>
            <a:prstGeom prst="rect">
              <a:avLst/>
            </a:prstGeom>
          </p:spPr>
        </p:pic>
      </p:grpSp>
      <p:pic>
        <p:nvPicPr>
          <p:cNvPr id="564" name="Picture 563">
            <a:extLst>
              <a:ext uri="{FF2B5EF4-FFF2-40B4-BE49-F238E27FC236}">
                <a16:creationId xmlns:a16="http://schemas.microsoft.com/office/drawing/2014/main" id="{96AAEC11-0CB5-5DCB-A8B1-ABACDDFA4C3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59941"/>
          <a:stretch/>
        </p:blipFill>
        <p:spPr>
          <a:xfrm flipV="1">
            <a:off x="11203052" y="3534128"/>
            <a:ext cx="282174" cy="800759"/>
          </a:xfrm>
          <a:prstGeom prst="rect">
            <a:avLst/>
          </a:prstGeom>
        </p:spPr>
      </p:pic>
      <p:pic>
        <p:nvPicPr>
          <p:cNvPr id="565" name="Picture 564">
            <a:extLst>
              <a:ext uri="{FF2B5EF4-FFF2-40B4-BE49-F238E27FC236}">
                <a16:creationId xmlns:a16="http://schemas.microsoft.com/office/drawing/2014/main" id="{21FCA7B5-4963-3C90-1E2F-55C7A539A3D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0059"/>
          <a:stretch/>
        </p:blipFill>
        <p:spPr>
          <a:xfrm>
            <a:off x="11461508" y="3517595"/>
            <a:ext cx="422228" cy="800759"/>
          </a:xfrm>
          <a:prstGeom prst="rect">
            <a:avLst/>
          </a:prstGeom>
        </p:spPr>
      </p:pic>
      <p:pic>
        <p:nvPicPr>
          <p:cNvPr id="566" name="Picture 565">
            <a:extLst>
              <a:ext uri="{FF2B5EF4-FFF2-40B4-BE49-F238E27FC236}">
                <a16:creationId xmlns:a16="http://schemas.microsoft.com/office/drawing/2014/main" id="{30268A4C-C25F-DF1C-587F-A4BEF68D89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0949768">
            <a:off x="11457908" y="2286888"/>
            <a:ext cx="649214" cy="597652"/>
          </a:xfrm>
          <a:prstGeom prst="rect">
            <a:avLst/>
          </a:prstGeom>
        </p:spPr>
      </p:pic>
      <p:pic>
        <p:nvPicPr>
          <p:cNvPr id="567" name="Picture 566">
            <a:extLst>
              <a:ext uri="{FF2B5EF4-FFF2-40B4-BE49-F238E27FC236}">
                <a16:creationId xmlns:a16="http://schemas.microsoft.com/office/drawing/2014/main" id="{14433588-DFDD-7C45-2061-700D88EB5BB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 flipV="1">
            <a:off x="11324183" y="2190972"/>
            <a:ext cx="213800" cy="740712"/>
          </a:xfrm>
          <a:prstGeom prst="rect">
            <a:avLst/>
          </a:prstGeom>
        </p:spPr>
      </p:pic>
      <p:pic>
        <p:nvPicPr>
          <p:cNvPr id="568" name="Picture 567">
            <a:extLst>
              <a:ext uri="{FF2B5EF4-FFF2-40B4-BE49-F238E27FC236}">
                <a16:creationId xmlns:a16="http://schemas.microsoft.com/office/drawing/2014/main" id="{987192AA-2148-4B70-0555-4D2D26F0899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401876" y="1946601"/>
            <a:ext cx="195418" cy="80958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A052542-0338-6141-8D4C-1091EBA86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73" y="749110"/>
            <a:ext cx="11497038" cy="365126"/>
          </a:xfrm>
        </p:spPr>
        <p:txBody>
          <a:bodyPr/>
          <a:lstStyle/>
          <a:p>
            <a:r>
              <a:rPr lang="en-US" sz="3600">
                <a:latin typeface="+mj-lt"/>
              </a:rPr>
              <a:t>Monitoring Critical </a:t>
            </a:r>
            <a:r>
              <a:rPr lang="en-US" sz="3600">
                <a:solidFill>
                  <a:schemeClr val="accent1"/>
                </a:solidFill>
                <a:latin typeface="+mj-lt"/>
              </a:rPr>
              <a:t>Life Science</a:t>
            </a:r>
            <a:r>
              <a:rPr lang="en-US" sz="3600">
                <a:latin typeface="+mj-lt"/>
              </a:rPr>
              <a:t> Applications</a:t>
            </a:r>
            <a:endParaRPr lang="en-US"/>
          </a:p>
        </p:txBody>
      </p:sp>
      <p:pic>
        <p:nvPicPr>
          <p:cNvPr id="10" name="Graphic 9" descr="Gauge with solid fill">
            <a:extLst>
              <a:ext uri="{FF2B5EF4-FFF2-40B4-BE49-F238E27FC236}">
                <a16:creationId xmlns:a16="http://schemas.microsoft.com/office/drawing/2014/main" id="{8D1880B1-7245-050B-3A34-4C1229AB7C0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483143" y="4456574"/>
            <a:ext cx="319241" cy="368556"/>
          </a:xfrm>
          <a:prstGeom prst="rect">
            <a:avLst/>
          </a:prstGeom>
        </p:spPr>
      </p:pic>
      <p:pic>
        <p:nvPicPr>
          <p:cNvPr id="609" name="Graphic 608" descr="Lights On outline">
            <a:extLst>
              <a:ext uri="{FF2B5EF4-FFF2-40B4-BE49-F238E27FC236}">
                <a16:creationId xmlns:a16="http://schemas.microsoft.com/office/drawing/2014/main" id="{9DF1F1EF-3ABA-416F-C42D-D94CA0429B2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409409" y="5048238"/>
            <a:ext cx="362876" cy="36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6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51739C4-F99F-7559-E14E-FE31F2FD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13" y="774689"/>
            <a:ext cx="6802800" cy="977953"/>
          </a:xfrm>
        </p:spPr>
        <p:txBody>
          <a:bodyPr/>
          <a:lstStyle/>
          <a:p>
            <a:r>
              <a:rPr lang="en-US">
                <a:latin typeface="+mj-lt"/>
              </a:rPr>
              <a:t>Flexible Hardware to Meet Modern </a:t>
            </a:r>
            <a:r>
              <a:rPr lang="en-US">
                <a:solidFill>
                  <a:schemeClr val="accent1"/>
                </a:solidFill>
                <a:latin typeface="+mj-lt"/>
              </a:rPr>
              <a:t>Facility Requirements</a:t>
            </a:r>
            <a:endParaRPr lang="es-ES">
              <a:solidFill>
                <a:schemeClr val="accent1"/>
              </a:solidFill>
            </a:endParaRP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45625C2-F07B-5340-772B-22948D1AED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53921" y="901538"/>
            <a:ext cx="4324350" cy="365125"/>
          </a:xfrm>
        </p:spPr>
        <p:txBody>
          <a:bodyPr/>
          <a:lstStyle/>
          <a:p>
            <a:r>
              <a:rPr lang="en-US"/>
              <a:t>Infrastructure</a:t>
            </a:r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04ADD956-1397-D9F4-2622-503A5D7411DF}"/>
              </a:ext>
            </a:extLst>
          </p:cNvPr>
          <p:cNvSpPr txBox="1">
            <a:spLocks/>
          </p:cNvSpPr>
          <p:nvPr/>
        </p:nvSpPr>
        <p:spPr bwMode="auto">
          <a:xfrm>
            <a:off x="7365509" y="1372805"/>
            <a:ext cx="4356312" cy="87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10000"/>
                  </a:schemeClr>
                </a:solidFill>
              </a:rPr>
              <a:t>Wireless RF, Wireless RF-DC, Wired PoE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10000"/>
                  </a:schemeClr>
                </a:solidFill>
              </a:rPr>
              <a:t>Hybrid approach</a:t>
            </a:r>
          </a:p>
        </p:txBody>
      </p:sp>
      <p:sp>
        <p:nvSpPr>
          <p:cNvPr id="7" name="Marcador de posición de imagen 4">
            <a:extLst>
              <a:ext uri="{FF2B5EF4-FFF2-40B4-BE49-F238E27FC236}">
                <a16:creationId xmlns:a16="http://schemas.microsoft.com/office/drawing/2014/main" id="{E587CC7E-DC05-DB95-6117-300F08AE59AE}"/>
              </a:ext>
            </a:extLst>
          </p:cNvPr>
          <p:cNvSpPr txBox="1">
            <a:spLocks/>
          </p:cNvSpPr>
          <p:nvPr/>
        </p:nvSpPr>
        <p:spPr bwMode="auto">
          <a:xfrm>
            <a:off x="7397471" y="2747061"/>
            <a:ext cx="4324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800100" indent="-3429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1257300" indent="-3429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6573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21145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Network Friendly</a:t>
            </a:r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F4AB1E1F-60CE-3008-6C9B-BC354A3E16A1}"/>
              </a:ext>
            </a:extLst>
          </p:cNvPr>
          <p:cNvSpPr txBox="1">
            <a:spLocks/>
          </p:cNvSpPr>
          <p:nvPr/>
        </p:nvSpPr>
        <p:spPr bwMode="auto">
          <a:xfrm>
            <a:off x="7353921" y="3136815"/>
            <a:ext cx="4529308" cy="87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10000"/>
                  </a:schemeClr>
                </a:solidFill>
              </a:rPr>
              <a:t>PoE equipped hardware 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10000"/>
                  </a:schemeClr>
                </a:solidFill>
              </a:rPr>
              <a:t>Industry accepted network ports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10000"/>
                  </a:schemeClr>
                </a:solidFill>
              </a:rPr>
              <a:t>Encrypted HTTPS data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Marcador de posición de imagen 4">
            <a:extLst>
              <a:ext uri="{FF2B5EF4-FFF2-40B4-BE49-F238E27FC236}">
                <a16:creationId xmlns:a16="http://schemas.microsoft.com/office/drawing/2014/main" id="{3F610FC0-F767-D015-C07E-3B34ABA4458A}"/>
              </a:ext>
            </a:extLst>
          </p:cNvPr>
          <p:cNvSpPr txBox="1">
            <a:spLocks/>
          </p:cNvSpPr>
          <p:nvPr/>
        </p:nvSpPr>
        <p:spPr bwMode="auto">
          <a:xfrm>
            <a:off x="7353921" y="4659542"/>
            <a:ext cx="4324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800100" indent="-3429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1257300" indent="-3429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6573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21145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Robust Hardware</a:t>
            </a:r>
          </a:p>
        </p:txBody>
      </p:sp>
      <p:sp>
        <p:nvSpPr>
          <p:cNvPr id="11" name="Marcador de texto 1">
            <a:extLst>
              <a:ext uri="{FF2B5EF4-FFF2-40B4-BE49-F238E27FC236}">
                <a16:creationId xmlns:a16="http://schemas.microsoft.com/office/drawing/2014/main" id="{FD0F420F-0819-EF77-5CFE-963ABC7EECF7}"/>
              </a:ext>
            </a:extLst>
          </p:cNvPr>
          <p:cNvSpPr txBox="1">
            <a:spLocks/>
          </p:cNvSpPr>
          <p:nvPr/>
        </p:nvSpPr>
        <p:spPr bwMode="auto">
          <a:xfrm>
            <a:off x="7397471" y="5022463"/>
            <a:ext cx="4599437" cy="159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10000"/>
                  </a:schemeClr>
                </a:solidFill>
              </a:rPr>
              <a:t>Data continuity protected by 2-way communication with intelligent transmission rates and backfilling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10000"/>
                  </a:schemeClr>
                </a:solidFill>
              </a:rPr>
              <a:t>On-board data storage to ensure continuity 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10000"/>
                  </a:schemeClr>
                </a:solidFill>
              </a:rPr>
              <a:t>Customer-friendly calibration options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2">
                    <a:lumMod val="10000"/>
                  </a:schemeClr>
                </a:solidFill>
              </a:rPr>
              <a:t>Hot-swappable SMART sensors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C55EF1E-DF6F-14B9-4166-75B44BA0A60A}"/>
              </a:ext>
            </a:extLst>
          </p:cNvPr>
          <p:cNvCxnSpPr>
            <a:cxnSpLocks/>
          </p:cNvCxnSpPr>
          <p:nvPr/>
        </p:nvCxnSpPr>
        <p:spPr>
          <a:xfrm>
            <a:off x="7365509" y="2354100"/>
            <a:ext cx="36979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94CFDA4-CE73-C122-4E06-48D0BCCFB1F1}"/>
              </a:ext>
            </a:extLst>
          </p:cNvPr>
          <p:cNvCxnSpPr>
            <a:cxnSpLocks/>
          </p:cNvCxnSpPr>
          <p:nvPr/>
        </p:nvCxnSpPr>
        <p:spPr>
          <a:xfrm>
            <a:off x="7397471" y="4295527"/>
            <a:ext cx="3665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5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A4F044F7-A59B-01A1-7486-FF2957875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998" y="2290845"/>
            <a:ext cx="899442" cy="1217375"/>
          </a:xfrm>
          <a:prstGeom prst="rect">
            <a:avLst/>
          </a:prstGeom>
        </p:spPr>
      </p:pic>
      <p:pic>
        <p:nvPicPr>
          <p:cNvPr id="19" name="Picture 6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7742868D-CAC6-21C0-713E-C2C2E4129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003" y="2267084"/>
            <a:ext cx="1527774" cy="1136110"/>
          </a:xfrm>
          <a:prstGeom prst="rect">
            <a:avLst/>
          </a:prstGeom>
        </p:spPr>
      </p:pic>
      <p:sp>
        <p:nvSpPr>
          <p:cNvPr id="27" name="TextBox 14">
            <a:extLst>
              <a:ext uri="{FF2B5EF4-FFF2-40B4-BE49-F238E27FC236}">
                <a16:creationId xmlns:a16="http://schemas.microsoft.com/office/drawing/2014/main" id="{F668EF1A-5F81-3B41-2A67-67AF73739BFD}"/>
              </a:ext>
            </a:extLst>
          </p:cNvPr>
          <p:cNvSpPr txBox="1"/>
          <p:nvPr/>
        </p:nvSpPr>
        <p:spPr>
          <a:xfrm>
            <a:off x="4603369" y="3481128"/>
            <a:ext cx="1527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  <a:latin typeface="Ellab Sans" panose="02000503000000020004" pitchFamily="2" charset="0"/>
              </a:rPr>
              <a:t>RF Access Point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0581D121-3BDA-9AD2-28F6-FF3D1D1CD65D}"/>
              </a:ext>
            </a:extLst>
          </p:cNvPr>
          <p:cNvSpPr txBox="1"/>
          <p:nvPr/>
        </p:nvSpPr>
        <p:spPr>
          <a:xfrm>
            <a:off x="922179" y="3531637"/>
            <a:ext cx="1174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  <a:latin typeface="Ellab Sans" panose="02000503000000020004" pitchFamily="2" charset="0"/>
              </a:rPr>
              <a:t>Transmitter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E7777815-11C2-5197-D336-836EDC791DDD}"/>
              </a:ext>
            </a:extLst>
          </p:cNvPr>
          <p:cNvGrpSpPr/>
          <p:nvPr/>
        </p:nvGrpSpPr>
        <p:grpSpPr>
          <a:xfrm>
            <a:off x="2216612" y="2364748"/>
            <a:ext cx="1862565" cy="1158436"/>
            <a:chOff x="3491744" y="3345466"/>
            <a:chExt cx="1862565" cy="1158436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9FCF7D9B-EFA3-B7A7-CD1C-399BF3C38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5749" y="3345466"/>
              <a:ext cx="926302" cy="373790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3292ADEB-1EFA-12DC-EFCC-E9C145F30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1744" y="3745093"/>
              <a:ext cx="926302" cy="373790"/>
            </a:xfrm>
            <a:prstGeom prst="rect">
              <a:avLst/>
            </a:prstGeom>
          </p:spPr>
        </p:pic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15C01ED4-FF04-B77A-2617-76715AA8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99113" y="4147808"/>
              <a:ext cx="895512" cy="356094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0C703F0D-9612-0960-78D3-07C2CFA0B98A}"/>
                </a:ext>
              </a:extLst>
            </p:cNvPr>
            <p:cNvSpPr txBox="1"/>
            <p:nvPr/>
          </p:nvSpPr>
          <p:spPr>
            <a:xfrm>
              <a:off x="4428007" y="3393861"/>
              <a:ext cx="5209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Ellab Sans" panose="02000503000000020004" pitchFamily="2" charset="0"/>
                </a:rPr>
                <a:t>RF</a:t>
              </a:r>
            </a:p>
          </p:txBody>
        </p: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B7F46068-9956-398D-FDD4-3971DB7CBF00}"/>
                </a:ext>
              </a:extLst>
            </p:cNvPr>
            <p:cNvSpPr txBox="1"/>
            <p:nvPr/>
          </p:nvSpPr>
          <p:spPr>
            <a:xfrm>
              <a:off x="4428007" y="3795244"/>
              <a:ext cx="926302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Ellab Sans" panose="02000503000000020004" pitchFamily="2" charset="0"/>
                </a:rPr>
                <a:t>RF-DC</a:t>
              </a:r>
            </a:p>
          </p:txBody>
        </p:sp>
        <p:sp>
          <p:nvSpPr>
            <p:cNvPr id="26" name="TextBox 13">
              <a:extLst>
                <a:ext uri="{FF2B5EF4-FFF2-40B4-BE49-F238E27FC236}">
                  <a16:creationId xmlns:a16="http://schemas.microsoft.com/office/drawing/2014/main" id="{CEB4EBE6-C33B-F742-B86B-5AE32D1DBC07}"/>
                </a:ext>
              </a:extLst>
            </p:cNvPr>
            <p:cNvSpPr txBox="1"/>
            <p:nvPr/>
          </p:nvSpPr>
          <p:spPr>
            <a:xfrm>
              <a:off x="4428007" y="4196628"/>
              <a:ext cx="6515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Ellab Sans" panose="02000503000000020004" pitchFamily="2" charset="0"/>
                </a:rPr>
                <a:t>PoE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FC01960-6B87-1B60-100A-1B8BDD8D4A90}"/>
              </a:ext>
            </a:extLst>
          </p:cNvPr>
          <p:cNvGrpSpPr/>
          <p:nvPr/>
        </p:nvGrpSpPr>
        <p:grpSpPr>
          <a:xfrm>
            <a:off x="-451839" y="4295527"/>
            <a:ext cx="7201258" cy="1779074"/>
            <a:chOff x="-99414" y="4295528"/>
            <a:chExt cx="7201258" cy="17790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6890BC0-1041-82FC-654E-701FF53362C5}"/>
                </a:ext>
              </a:extLst>
            </p:cNvPr>
            <p:cNvSpPr txBox="1"/>
            <p:nvPr/>
          </p:nvSpPr>
          <p:spPr>
            <a:xfrm rot="16200000" flipH="1">
              <a:off x="2611678" y="1584436"/>
              <a:ext cx="1779074" cy="7201258"/>
            </a:xfrm>
            <a:prstGeom prst="roundRect">
              <a:avLst>
                <a:gd name="adj" fmla="val 2882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000" b="0">
                <a:solidFill>
                  <a:schemeClr val="bg1"/>
                </a:solidFill>
                <a:latin typeface="Ellab Sans" panose="02000503000000020004" pitchFamily="2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0758DAF-40EF-E0A3-6CA2-EEE88C8DAAE9}"/>
                </a:ext>
              </a:extLst>
            </p:cNvPr>
            <p:cNvSpPr/>
            <p:nvPr/>
          </p:nvSpPr>
          <p:spPr>
            <a:xfrm>
              <a:off x="4822785" y="4638644"/>
              <a:ext cx="801843" cy="49665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b="1"/>
                <a:t>Server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8995C53-F433-467E-6340-492D0CD1F799}"/>
                </a:ext>
              </a:extLst>
            </p:cNvPr>
            <p:cNvSpPr/>
            <p:nvPr/>
          </p:nvSpPr>
          <p:spPr>
            <a:xfrm>
              <a:off x="720261" y="4637397"/>
              <a:ext cx="804418" cy="49914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b="1"/>
                <a:t>Sensor Probe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CA4D8DE-42AA-C0CD-A702-5DD8812AE7AE}"/>
                </a:ext>
              </a:extLst>
            </p:cNvPr>
            <p:cNvSpPr/>
            <p:nvPr/>
          </p:nvSpPr>
          <p:spPr>
            <a:xfrm>
              <a:off x="1665251" y="4637397"/>
              <a:ext cx="1161976" cy="49914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/>
                <a:t>Transmitter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2B60C10-B8B8-8218-3E5D-A289958A1277}"/>
                </a:ext>
              </a:extLst>
            </p:cNvPr>
            <p:cNvSpPr/>
            <p:nvPr/>
          </p:nvSpPr>
          <p:spPr>
            <a:xfrm>
              <a:off x="3530588" y="4637397"/>
              <a:ext cx="1161976" cy="49914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b="1"/>
                <a:t>Receiver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6BB1B64-8621-713A-557B-22FE71EE14D2}"/>
                </a:ext>
              </a:extLst>
            </p:cNvPr>
            <p:cNvSpPr/>
            <p:nvPr/>
          </p:nvSpPr>
          <p:spPr>
            <a:xfrm>
              <a:off x="5756726" y="4637397"/>
              <a:ext cx="1066161" cy="49914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/>
                <a:t>Software &amp; Database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E2A5A25-6B28-759D-807B-641EB05155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2860" y="4886969"/>
              <a:ext cx="126306" cy="1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29D5D23-D932-66AD-F4EE-3DEAEB8894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28497" y="4886969"/>
              <a:ext cx="126306" cy="1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DEBF5D0-1677-06C6-5412-0D18ECF59E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7835" y="4886969"/>
              <a:ext cx="126306" cy="1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55" name="Graphic 54" descr="Server outline">
              <a:extLst>
                <a:ext uri="{FF2B5EF4-FFF2-40B4-BE49-F238E27FC236}">
                  <a16:creationId xmlns:a16="http://schemas.microsoft.com/office/drawing/2014/main" id="{2B77B80E-149B-3691-2308-92544E47E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48666" y="5292742"/>
              <a:ext cx="550080" cy="550080"/>
            </a:xfrm>
            <a:prstGeom prst="rect">
              <a:avLst/>
            </a:prstGeom>
          </p:spPr>
        </p:pic>
        <p:pic>
          <p:nvPicPr>
            <p:cNvPr id="56" name="Graphic 55" descr="Cmd Terminal with solid fill">
              <a:extLst>
                <a:ext uri="{FF2B5EF4-FFF2-40B4-BE49-F238E27FC236}">
                  <a16:creationId xmlns:a16="http://schemas.microsoft.com/office/drawing/2014/main" id="{360C81C6-4DC0-1242-45F8-3721B48BE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95720" y="5256485"/>
              <a:ext cx="445100" cy="445100"/>
            </a:xfrm>
            <a:prstGeom prst="rect">
              <a:avLst/>
            </a:prstGeom>
          </p:spPr>
        </p:pic>
        <p:pic>
          <p:nvPicPr>
            <p:cNvPr id="57" name="Graphic 56" descr="Database outline">
              <a:extLst>
                <a:ext uri="{FF2B5EF4-FFF2-40B4-BE49-F238E27FC236}">
                  <a16:creationId xmlns:a16="http://schemas.microsoft.com/office/drawing/2014/main" id="{AED05D81-0116-70E9-57C5-AED145551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292699" y="5382302"/>
              <a:ext cx="416058" cy="416058"/>
            </a:xfrm>
            <a:prstGeom prst="rect">
              <a:avLst/>
            </a:prstGeom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B4B7D6B-D564-4A42-97AD-D1E690EBE079}"/>
                </a:ext>
              </a:extLst>
            </p:cNvPr>
            <p:cNvCxnSpPr>
              <a:cxnSpLocks/>
            </p:cNvCxnSpPr>
            <p:nvPr/>
          </p:nvCxnSpPr>
          <p:spPr>
            <a:xfrm>
              <a:off x="2217997" y="5135295"/>
              <a:ext cx="0" cy="157447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F4B0496-D83B-D8F8-A589-85D06AA0D3ED}"/>
                </a:ext>
              </a:extLst>
            </p:cNvPr>
            <p:cNvCxnSpPr>
              <a:cxnSpLocks/>
            </p:cNvCxnSpPr>
            <p:nvPr/>
          </p:nvCxnSpPr>
          <p:spPr>
            <a:xfrm>
              <a:off x="5200595" y="5135295"/>
              <a:ext cx="0" cy="168358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273A856-340F-05D2-9A2C-C7651E284C80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>
              <a:off x="2217997" y="5306309"/>
              <a:ext cx="703871" cy="4906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D05AC41-0D05-463E-6302-7FDC7DA4E938}"/>
                </a:ext>
              </a:extLst>
            </p:cNvPr>
            <p:cNvSpPr/>
            <p:nvPr/>
          </p:nvSpPr>
          <p:spPr>
            <a:xfrm>
              <a:off x="2921868" y="5218453"/>
              <a:ext cx="550079" cy="17571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b="1"/>
                <a:t>PoE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352B16A-2F03-883F-16CA-40ADA2DC8F4B}"/>
                </a:ext>
              </a:extLst>
            </p:cNvPr>
            <p:cNvCxnSpPr>
              <a:cxnSpLocks/>
              <a:endCxn id="62" idx="3"/>
            </p:cNvCxnSpPr>
            <p:nvPr/>
          </p:nvCxnSpPr>
          <p:spPr>
            <a:xfrm flipH="1">
              <a:off x="3471947" y="5304499"/>
              <a:ext cx="1732594" cy="1810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09ECB1B-53AB-FD7C-81C8-DE5EE6603738}"/>
                </a:ext>
              </a:extLst>
            </p:cNvPr>
            <p:cNvCxnSpPr>
              <a:cxnSpLocks/>
            </p:cNvCxnSpPr>
            <p:nvPr/>
          </p:nvCxnSpPr>
          <p:spPr>
            <a:xfrm>
              <a:off x="2233322" y="4505839"/>
              <a:ext cx="0" cy="131427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2CFE7A0-53B7-1A57-3657-A99730C20D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6613" y="4505839"/>
              <a:ext cx="736529" cy="1810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6D1E21A-F163-963B-5CE2-EADF400BEB5D}"/>
                </a:ext>
              </a:extLst>
            </p:cNvPr>
            <p:cNvSpPr/>
            <p:nvPr/>
          </p:nvSpPr>
          <p:spPr>
            <a:xfrm>
              <a:off x="2956431" y="4401600"/>
              <a:ext cx="454743" cy="23566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b="1"/>
                <a:t>RF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CE70118-3CE2-20E5-F8C6-B20E3C435D11}"/>
                </a:ext>
              </a:extLst>
            </p:cNvPr>
            <p:cNvCxnSpPr>
              <a:cxnSpLocks/>
            </p:cNvCxnSpPr>
            <p:nvPr/>
          </p:nvCxnSpPr>
          <p:spPr>
            <a:xfrm>
              <a:off x="4140992" y="4512840"/>
              <a:ext cx="0" cy="131050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1377D38-4787-35AE-9A33-F0E7BB8ED9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4463" y="4512840"/>
              <a:ext cx="736529" cy="1810"/>
            </a:xfrm>
            <a:prstGeom prst="lin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69" name="Picture 68" descr="A blue wifi symbol with a ball&#10;&#10;AI-generated content may be incorrect.">
              <a:extLst>
                <a:ext uri="{FF2B5EF4-FFF2-40B4-BE49-F238E27FC236}">
                  <a16:creationId xmlns:a16="http://schemas.microsoft.com/office/drawing/2014/main" id="{D6D0E836-1651-A6D7-6A4D-AD4C050DF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 rot="5400000">
              <a:off x="3077604" y="4763247"/>
              <a:ext cx="360690" cy="314320"/>
            </a:xfrm>
            <a:prstGeom prst="rect">
              <a:avLst/>
            </a:prstGeom>
          </p:spPr>
        </p:pic>
        <p:pic>
          <p:nvPicPr>
            <p:cNvPr id="70" name="Picture 69" descr="A blue wifi symbol with a ball&#10;&#10;AI-generated content may be incorrect.">
              <a:extLst>
                <a:ext uri="{FF2B5EF4-FFF2-40B4-BE49-F238E27FC236}">
                  <a16:creationId xmlns:a16="http://schemas.microsoft.com/office/drawing/2014/main" id="{D3AA5E23-B03D-60C6-BE94-98FAACE2D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 rot="16200000">
              <a:off x="2900896" y="4748926"/>
              <a:ext cx="360692" cy="314322"/>
            </a:xfrm>
            <a:prstGeom prst="rect">
              <a:avLst/>
            </a:prstGeom>
          </p:spPr>
        </p:pic>
        <p:pic>
          <p:nvPicPr>
            <p:cNvPr id="84" name="Graphic 83" descr="Heartbeat with solid fill">
              <a:extLst>
                <a:ext uri="{FF2B5EF4-FFF2-40B4-BE49-F238E27FC236}">
                  <a16:creationId xmlns:a16="http://schemas.microsoft.com/office/drawing/2014/main" id="{F5988B2E-8305-0E13-4A62-2BD8111A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714765" y="5342842"/>
              <a:ext cx="441147" cy="441147"/>
            </a:xfrm>
            <a:prstGeom prst="rect">
              <a:avLst/>
            </a:prstGeom>
          </p:spPr>
        </p:pic>
        <p:pic>
          <p:nvPicPr>
            <p:cNvPr id="90" name="Graphic 89" descr="Ear outline">
              <a:extLst>
                <a:ext uri="{FF2B5EF4-FFF2-40B4-BE49-F238E27FC236}">
                  <a16:creationId xmlns:a16="http://schemas.microsoft.com/office/drawing/2014/main" id="{53651337-9822-3BAC-5DC9-8F5E68A86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065913" y="5299170"/>
              <a:ext cx="449421" cy="449421"/>
            </a:xfrm>
            <a:prstGeom prst="rect">
              <a:avLst/>
            </a:prstGeom>
          </p:spPr>
        </p:pic>
        <p:pic>
          <p:nvPicPr>
            <p:cNvPr id="92" name="Graphic 91" descr="Thermometer with solid fill">
              <a:extLst>
                <a:ext uri="{FF2B5EF4-FFF2-40B4-BE49-F238E27FC236}">
                  <a16:creationId xmlns:a16="http://schemas.microsoft.com/office/drawing/2014/main" id="{40EBC448-4843-C99A-9AEA-A4F839EFF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02500" y="5274117"/>
              <a:ext cx="474474" cy="474474"/>
            </a:xfrm>
            <a:prstGeom prst="rect">
              <a:avLst/>
            </a:prstGeom>
          </p:spPr>
        </p:pic>
        <p:pic>
          <p:nvPicPr>
            <p:cNvPr id="96" name="Graphic 95" descr="Water outline">
              <a:extLst>
                <a:ext uri="{FF2B5EF4-FFF2-40B4-BE49-F238E27FC236}">
                  <a16:creationId xmlns:a16="http://schemas.microsoft.com/office/drawing/2014/main" id="{4408F5BC-8BC8-6E44-17D3-AD6BCA410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36066" y="5274117"/>
              <a:ext cx="508295" cy="508295"/>
            </a:xfrm>
            <a:prstGeom prst="rect">
              <a:avLst/>
            </a:prstGeom>
          </p:spPr>
        </p:pic>
        <p:pic>
          <p:nvPicPr>
            <p:cNvPr id="98" name="Graphic 97" descr="Volume outline">
              <a:extLst>
                <a:ext uri="{FF2B5EF4-FFF2-40B4-BE49-F238E27FC236}">
                  <a16:creationId xmlns:a16="http://schemas.microsoft.com/office/drawing/2014/main" id="{FB41E8F6-0B51-EC64-2DA0-D942A1070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2004301" y="5316166"/>
              <a:ext cx="474474" cy="474474"/>
            </a:xfrm>
            <a:prstGeom prst="rect">
              <a:avLst/>
            </a:prstGeom>
          </p:spPr>
        </p:pic>
        <p:sp>
          <p:nvSpPr>
            <p:cNvPr id="100" name="Marcador de texto 1">
              <a:extLst>
                <a:ext uri="{FF2B5EF4-FFF2-40B4-BE49-F238E27FC236}">
                  <a16:creationId xmlns:a16="http://schemas.microsoft.com/office/drawing/2014/main" id="{FDBC5E77-283B-1021-68C0-85F75B94B33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14696" y="5473601"/>
              <a:ext cx="250368" cy="18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lvl1pPr marL="0" indent="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457200" indent="0" algn="l" rtl="0" eaLnBrk="1" fontAlgn="base" hangingPunct="1">
                <a:lnSpc>
                  <a:spcPts val="16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1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</a:pPr>
              <a:r>
                <a:rPr lang="en-US" sz="900">
                  <a:solidFill>
                    <a:schemeClr val="accent1"/>
                  </a:solidFill>
                </a:rPr>
                <a:t>RH</a:t>
              </a:r>
            </a:p>
          </p:txBody>
        </p:sp>
      </p:grpSp>
      <p:pic>
        <p:nvPicPr>
          <p:cNvPr id="104" name="Picture 103" descr="A close-up of a white device&#10;&#10;AI-generated content may be incorrect.">
            <a:extLst>
              <a:ext uri="{FF2B5EF4-FFF2-40B4-BE49-F238E27FC236}">
                <a16:creationId xmlns:a16="http://schemas.microsoft.com/office/drawing/2014/main" id="{49EE5722-6154-FD48-17B7-C59E732EC32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6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322" y="2779943"/>
            <a:ext cx="860860" cy="3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53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0A33D9-FCBD-1AE5-773B-4F2455AB4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C55CE-8446-7EAF-8C42-B99353BC0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55748"/>
            <a:ext cx="11497038" cy="365126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  <a:latin typeface="+mj-lt"/>
              </a:rPr>
              <a:t>Compliant Software with Unmatched Performance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938F48-7BA8-C4A2-C3B4-CE781B037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290874"/>
            <a:ext cx="11485562" cy="365126"/>
          </a:xfrm>
        </p:spPr>
        <p:txBody>
          <a:bodyPr/>
          <a:lstStyle/>
          <a:p>
            <a:r>
              <a:rPr lang="en-US" sz="2000"/>
              <a:t>EMSuite is configurable to meet life science business requirements</a:t>
            </a:r>
          </a:p>
          <a:p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27ADF6-2587-1CBE-3718-62800C614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793" y="1839528"/>
            <a:ext cx="4191457" cy="2669653"/>
          </a:xfrm>
          <a:prstGeom prst="roundRect">
            <a:avLst>
              <a:gd name="adj" fmla="val 2557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E1429A-2609-E5B6-E17A-BBE4A169F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793" y="4572001"/>
            <a:ext cx="4191457" cy="1828799"/>
          </a:xfrm>
          <a:prstGeom prst="roundRect">
            <a:avLst>
              <a:gd name="adj" fmla="val 2935"/>
            </a:avLst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61C9812-E023-6395-0381-61F84B63C7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3395813"/>
              </p:ext>
            </p:extLst>
          </p:nvPr>
        </p:nvGraphicFramePr>
        <p:xfrm>
          <a:off x="1" y="1847121"/>
          <a:ext cx="7827792" cy="4633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85830007"/>
      </p:ext>
    </p:extLst>
  </p:cSld>
  <p:clrMapOvr>
    <a:masterClrMapping/>
  </p:clrMapOvr>
</p:sld>
</file>

<file path=ppt/theme/theme1.xml><?xml version="1.0" encoding="utf-8"?>
<a:theme xmlns:a="http://schemas.openxmlformats.org/drawingml/2006/main" name="1_ellab">
  <a:themeElements>
    <a:clrScheme name="ELLAB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17AAE2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otx" id="{7C5CE329-F3E0-43FA-AEFD-F7B06114F798}" vid="{846A703A-37B8-40C9-BC6A-041B4E4E9098}"/>
    </a:ext>
  </a:extLst>
</a:theme>
</file>

<file path=ppt/theme/theme2.xml><?xml version="1.0" encoding="utf-8"?>
<a:theme xmlns:a="http://schemas.openxmlformats.org/drawingml/2006/main" name="ellab">
  <a:themeElements>
    <a:clrScheme name="ELLAB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17AAE2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otx" id="{7C5CE329-F3E0-43FA-AEFD-F7B06114F798}" vid="{E9CF0FE7-DCC1-4D82-9F6C-4D1D10017C68}"/>
    </a:ext>
  </a:extLst>
</a:theme>
</file>

<file path=ppt/theme/theme3.xml><?xml version="1.0" encoding="utf-8"?>
<a:theme xmlns:a="http://schemas.openxmlformats.org/drawingml/2006/main" name="2_ellab">
  <a:themeElements>
    <a:clrScheme name="ELLAB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17AAE2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otx" id="{7C5CE329-F3E0-43FA-AEFD-F7B06114F798}" vid="{25B2F1AD-6BBC-4E21-8BA6-D89248397DB5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a58c2a-f017-428b-bbaa-fa514989d33c">
      <Terms xmlns="http://schemas.microsoft.com/office/infopath/2007/PartnerControls"/>
    </lcf76f155ced4ddcb4097134ff3c332f>
    <TaxCatchAll xmlns="664ca7e1-e14f-440d-a513-c6c708b31b0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9ADEA1D4D052C40A8862A7201693DCD" ma:contentTypeVersion="19" ma:contentTypeDescription="Opret et nyt dokument." ma:contentTypeScope="" ma:versionID="74366bbdb99c890f126622abf3534868">
  <xsd:schema xmlns:xsd="http://www.w3.org/2001/XMLSchema" xmlns:xs="http://www.w3.org/2001/XMLSchema" xmlns:p="http://schemas.microsoft.com/office/2006/metadata/properties" xmlns:ns2="5aa58c2a-f017-428b-bbaa-fa514989d33c" xmlns:ns3="664ca7e1-e14f-440d-a513-c6c708b31b07" targetNamespace="http://schemas.microsoft.com/office/2006/metadata/properties" ma:root="true" ma:fieldsID="749b22b1fa129b58988410fb892324ad" ns2:_="" ns3:_="">
    <xsd:import namespace="5aa58c2a-f017-428b-bbaa-fa514989d33c"/>
    <xsd:import namespace="664ca7e1-e14f-440d-a513-c6c708b31b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58c2a-f017-428b-bbaa-fa514989d3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2449fb74-ddce-4354-82c8-d456aa319e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ca7e1-e14f-440d-a513-c6c708b31b0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a35717b-af10-4d7e-bd89-df9a2ed079bd}" ma:internalName="TaxCatchAll" ma:showField="CatchAllData" ma:web="664ca7e1-e14f-440d-a513-c6c708b31b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C83DAA-853C-437C-B82B-B636A6EE8D1A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23e63393-fd02-47f9-9482-492fd2da00d7"/>
    <ds:schemaRef ds:uri="5a51b8d0-4da9-4caa-b0ff-564e0068717f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152EEB7-FEF9-42EB-817A-C2264CECDD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CDBA29-3763-4EAA-B16E-0F0C0F2D893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884</Words>
  <Application>Microsoft Office PowerPoint</Application>
  <PresentationFormat>Widescreen</PresentationFormat>
  <Paragraphs>152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Ellab Sans Light</vt:lpstr>
      <vt:lpstr>Aptos</vt:lpstr>
      <vt:lpstr>Ellab Sans</vt:lpstr>
      <vt:lpstr>Ellab Sans SemiBold</vt:lpstr>
      <vt:lpstr>Arial</vt:lpstr>
      <vt:lpstr>Ellab Sans Medium</vt:lpstr>
      <vt:lpstr>Segoe UI</vt:lpstr>
      <vt:lpstr>1_ellab</vt:lpstr>
      <vt:lpstr>ellab</vt:lpstr>
      <vt:lpstr>2_ellab</vt:lpstr>
      <vt:lpstr>Continuous Monitoring The Ellab Way…</vt:lpstr>
      <vt:lpstr>What We Offer</vt:lpstr>
      <vt:lpstr>Continuous Monitoring</vt:lpstr>
      <vt:lpstr>Continuous Monitoring (CMS)</vt:lpstr>
      <vt:lpstr>Turn-Key CMS  Support Services</vt:lpstr>
      <vt:lpstr>Monitoring Critical Life Science Applications</vt:lpstr>
      <vt:lpstr>Flexible Hardware to Meet Modern Facility Requirements</vt:lpstr>
      <vt:lpstr>Compliant Software with Unmatched Performance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Aleksandra Szejko</dc:creator>
  <cp:lastModifiedBy>Thomas W. Flanagan</cp:lastModifiedBy>
  <cp:revision>1</cp:revision>
  <dcterms:created xsi:type="dcterms:W3CDTF">2025-03-12T08:40:50Z</dcterms:created>
  <dcterms:modified xsi:type="dcterms:W3CDTF">2025-07-18T13:19:30Z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0x010100E9ADEA1D4D052C40A8862A7201693DCD</vt:lpwstr>
  </property>
  <property fmtid="{D5CDD505-2E9C-101B-9397-08002B2CF9AE}" pid="3" name="MediaServiceImageTags">
    <vt:lpwstr/>
  </property>
</Properties>
</file>