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00" r:id="rId4"/>
    <p:sldMasterId id="2147483852" r:id="rId5"/>
    <p:sldMasterId id="2147483907" r:id="rId6"/>
  </p:sldMasterIdLst>
  <p:notesMasterIdLst>
    <p:notesMasterId r:id="rId40"/>
  </p:notesMasterIdLst>
  <p:handoutMasterIdLst>
    <p:handoutMasterId r:id="rId41"/>
  </p:handoutMasterIdLst>
  <p:sldIdLst>
    <p:sldId id="258" r:id="rId7"/>
    <p:sldId id="278" r:id="rId8"/>
    <p:sldId id="262" r:id="rId9"/>
    <p:sldId id="282" r:id="rId10"/>
    <p:sldId id="279" r:id="rId11"/>
    <p:sldId id="281" r:id="rId12"/>
    <p:sldId id="280" r:id="rId13"/>
    <p:sldId id="284" r:id="rId14"/>
    <p:sldId id="283" r:id="rId15"/>
    <p:sldId id="285" r:id="rId16"/>
    <p:sldId id="276" r:id="rId17"/>
    <p:sldId id="263" r:id="rId18"/>
    <p:sldId id="286" r:id="rId19"/>
    <p:sldId id="287" r:id="rId20"/>
    <p:sldId id="288" r:id="rId21"/>
    <p:sldId id="290" r:id="rId22"/>
    <p:sldId id="291" r:id="rId23"/>
    <p:sldId id="292" r:id="rId24"/>
    <p:sldId id="304" r:id="rId25"/>
    <p:sldId id="289" r:id="rId26"/>
    <p:sldId id="293" r:id="rId27"/>
    <p:sldId id="295" r:id="rId28"/>
    <p:sldId id="296" r:id="rId29"/>
    <p:sldId id="297" r:id="rId30"/>
    <p:sldId id="298" r:id="rId31"/>
    <p:sldId id="264" r:id="rId32"/>
    <p:sldId id="299" r:id="rId33"/>
    <p:sldId id="277" r:id="rId34"/>
    <p:sldId id="265" r:id="rId35"/>
    <p:sldId id="300" r:id="rId36"/>
    <p:sldId id="301" r:id="rId37"/>
    <p:sldId id="302" r:id="rId38"/>
    <p:sldId id="303" r:id="rId39"/>
  </p:sldIdLst>
  <p:sldSz cx="12192000" cy="6858000"/>
  <p:notesSz cx="6858000" cy="9144000"/>
  <p:embeddedFontLst>
    <p:embeddedFont>
      <p:font typeface="Avenir Next LT Pro" panose="020B0504020202020204" pitchFamily="34" charset="0"/>
      <p:regular r:id="rId42"/>
      <p:bold r:id="rId43"/>
      <p:italic r:id="rId44"/>
      <p:boldItalic r:id="rId45"/>
    </p:embeddedFont>
    <p:embeddedFont>
      <p:font typeface="Ellab Sans" panose="020B0604020202020204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EFF1556F-0D05-8747-A1B2-8A18DD99C842}">
          <p14:sldIdLst>
            <p14:sldId id="258"/>
            <p14:sldId id="278"/>
            <p14:sldId id="262"/>
            <p14:sldId id="282"/>
            <p14:sldId id="279"/>
            <p14:sldId id="281"/>
            <p14:sldId id="280"/>
            <p14:sldId id="284"/>
            <p14:sldId id="283"/>
            <p14:sldId id="285"/>
            <p14:sldId id="276"/>
            <p14:sldId id="263"/>
            <p14:sldId id="286"/>
            <p14:sldId id="287"/>
            <p14:sldId id="288"/>
            <p14:sldId id="290"/>
            <p14:sldId id="291"/>
            <p14:sldId id="292"/>
            <p14:sldId id="304"/>
            <p14:sldId id="289"/>
            <p14:sldId id="293"/>
            <p14:sldId id="295"/>
            <p14:sldId id="296"/>
            <p14:sldId id="297"/>
            <p14:sldId id="298"/>
            <p14:sldId id="264"/>
            <p14:sldId id="299"/>
            <p14:sldId id="277"/>
            <p14:sldId id="265"/>
            <p14:sldId id="300"/>
            <p14:sldId id="301"/>
            <p14:sldId id="302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0B1A4-A0C3-9E03-A85E-2A60B05C9AF2}" v="1" dt="2025-07-14T21:04:58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94682"/>
  </p:normalViewPr>
  <p:slideViewPr>
    <p:cSldViewPr snapToGrid="0" showGuides="1">
      <p:cViewPr varScale="1">
        <p:scale>
          <a:sx n="94" d="100"/>
          <a:sy n="94" d="100"/>
        </p:scale>
        <p:origin x="10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Kößler" userId="00c157eb-ce4c-456e-be81-305662002215" providerId="ADAL" clId="{C93D549C-1297-4A71-919E-4FFC6A4C4385}"/>
    <pc:docChg chg="undo custSel addSld delSld modSld sldOrd modSection">
      <pc:chgData name="Andreas Kößler" userId="00c157eb-ce4c-456e-be81-305662002215" providerId="ADAL" clId="{C93D549C-1297-4A71-919E-4FFC6A4C4385}" dt="2025-06-26T13:58:53.239" v="2471" actId="47"/>
      <pc:docMkLst>
        <pc:docMk/>
      </pc:docMkLst>
      <pc:sldChg chg="addSp modSp mod modClrScheme chgLayout">
        <pc:chgData name="Andreas Kößler" userId="00c157eb-ce4c-456e-be81-305662002215" providerId="ADAL" clId="{C93D549C-1297-4A71-919E-4FFC6A4C4385}" dt="2025-06-24T20:57:15.181" v="657" actId="313"/>
        <pc:sldMkLst>
          <pc:docMk/>
          <pc:sldMk cId="3991065397" sldId="262"/>
        </pc:sldMkLst>
        <pc:spChg chg="mod">
          <ac:chgData name="Andreas Kößler" userId="00c157eb-ce4c-456e-be81-305662002215" providerId="ADAL" clId="{C93D549C-1297-4A71-919E-4FFC6A4C4385}" dt="2025-06-24T20:57:15.181" v="657" actId="313"/>
          <ac:spMkLst>
            <pc:docMk/>
            <pc:sldMk cId="3991065397" sldId="262"/>
            <ac:spMk id="2" creationId="{5C6F635C-080E-7EC2-3B2B-9BAD5F2E6789}"/>
          </ac:spMkLst>
        </pc:spChg>
        <pc:spChg chg="mod ord">
          <ac:chgData name="Andreas Kößler" userId="00c157eb-ce4c-456e-be81-305662002215" providerId="ADAL" clId="{C93D549C-1297-4A71-919E-4FFC6A4C4385}" dt="2025-06-24T20:50:27.081" v="506" actId="403"/>
          <ac:spMkLst>
            <pc:docMk/>
            <pc:sldMk cId="3991065397" sldId="262"/>
            <ac:spMk id="3" creationId="{6E5E8ACA-5261-0F76-9FD5-DCC83965AAB9}"/>
          </ac:spMkLst>
        </pc:spChg>
        <pc:spChg chg="mod">
          <ac:chgData name="Andreas Kößler" userId="00c157eb-ce4c-456e-be81-305662002215" providerId="ADAL" clId="{C93D549C-1297-4A71-919E-4FFC6A4C4385}" dt="2025-06-24T20:50:13.808" v="494" actId="26606"/>
          <ac:spMkLst>
            <pc:docMk/>
            <pc:sldMk cId="3991065397" sldId="262"/>
            <ac:spMk id="4" creationId="{776E56E5-77E7-5876-9F8C-A5ECE3115DC3}"/>
          </ac:spMkLst>
        </pc:spChg>
        <pc:picChg chg="add mod">
          <ac:chgData name="Andreas Kößler" userId="00c157eb-ce4c-456e-be81-305662002215" providerId="ADAL" clId="{C93D549C-1297-4A71-919E-4FFC6A4C4385}" dt="2025-06-24T20:50:13.808" v="494" actId="26606"/>
          <ac:picMkLst>
            <pc:docMk/>
            <pc:sldMk cId="3991065397" sldId="262"/>
            <ac:picMk id="5" creationId="{419FB906-55FB-1413-DC17-3E2E1919F41E}"/>
          </ac:picMkLst>
        </pc:picChg>
      </pc:sldChg>
      <pc:sldChg chg="addSp delSp modSp mod ord">
        <pc:chgData name="Andreas Kößler" userId="00c157eb-ce4c-456e-be81-305662002215" providerId="ADAL" clId="{C93D549C-1297-4A71-919E-4FFC6A4C4385}" dt="2025-06-25T09:35:30.129" v="1184" actId="1076"/>
        <pc:sldMkLst>
          <pc:docMk/>
          <pc:sldMk cId="2062685827" sldId="263"/>
        </pc:sldMkLst>
        <pc:spChg chg="mod">
          <ac:chgData name="Andreas Kößler" userId="00c157eb-ce4c-456e-be81-305662002215" providerId="ADAL" clId="{C93D549C-1297-4A71-919E-4FFC6A4C4385}" dt="2025-06-25T08:27:34.251" v="669" actId="20577"/>
          <ac:spMkLst>
            <pc:docMk/>
            <pc:sldMk cId="2062685827" sldId="263"/>
            <ac:spMk id="2" creationId="{276A1F3D-6321-7644-254C-E4F89B5A0415}"/>
          </ac:spMkLst>
        </pc:spChg>
        <pc:spChg chg="mod">
          <ac:chgData name="Andreas Kößler" userId="00c157eb-ce4c-456e-be81-305662002215" providerId="ADAL" clId="{C93D549C-1297-4A71-919E-4FFC6A4C4385}" dt="2025-06-25T08:26:59.688" v="663"/>
          <ac:spMkLst>
            <pc:docMk/>
            <pc:sldMk cId="2062685827" sldId="263"/>
            <ac:spMk id="4" creationId="{FFB12D5D-EE1C-498F-1AE4-52A17648922D}"/>
          </ac:spMkLst>
        </pc:spChg>
        <pc:picChg chg="add mod">
          <ac:chgData name="Andreas Kößler" userId="00c157eb-ce4c-456e-be81-305662002215" providerId="ADAL" clId="{C93D549C-1297-4A71-919E-4FFC6A4C4385}" dt="2025-06-25T09:35:30.129" v="1184" actId="1076"/>
          <ac:picMkLst>
            <pc:docMk/>
            <pc:sldMk cId="2062685827" sldId="263"/>
            <ac:picMk id="6" creationId="{6CC60D35-6EBA-0774-7A67-4961FA02ECF7}"/>
          </ac:picMkLst>
        </pc:picChg>
      </pc:sldChg>
      <pc:sldChg chg="addSp delSp modSp mod ord">
        <pc:chgData name="Andreas Kößler" userId="00c157eb-ce4c-456e-be81-305662002215" providerId="ADAL" clId="{C93D549C-1297-4A71-919E-4FFC6A4C4385}" dt="2025-06-25T14:22:07.104" v="2112"/>
        <pc:sldMkLst>
          <pc:docMk/>
          <pc:sldMk cId="1895287053" sldId="264"/>
        </pc:sldMkLst>
        <pc:spChg chg="mod">
          <ac:chgData name="Andreas Kößler" userId="00c157eb-ce4c-456e-be81-305662002215" providerId="ADAL" clId="{C93D549C-1297-4A71-919E-4FFC6A4C4385}" dt="2025-06-25T13:50:35.161" v="1980" actId="1076"/>
          <ac:spMkLst>
            <pc:docMk/>
            <pc:sldMk cId="1895287053" sldId="264"/>
            <ac:spMk id="2" creationId="{E85D3DFA-A7F6-0D76-E3B7-366278C92E5F}"/>
          </ac:spMkLst>
        </pc:spChg>
        <pc:spChg chg="mod">
          <ac:chgData name="Andreas Kößler" userId="00c157eb-ce4c-456e-be81-305662002215" providerId="ADAL" clId="{C93D549C-1297-4A71-919E-4FFC6A4C4385}" dt="2025-06-25T13:30:51.540" v="1547" actId="20577"/>
          <ac:spMkLst>
            <pc:docMk/>
            <pc:sldMk cId="1895287053" sldId="264"/>
            <ac:spMk id="3" creationId="{72B7183F-297A-5E27-C49F-6225ADE67BF6}"/>
          </ac:spMkLst>
        </pc:spChg>
        <pc:spChg chg="mod">
          <ac:chgData name="Andreas Kößler" userId="00c157eb-ce4c-456e-be81-305662002215" providerId="ADAL" clId="{C93D549C-1297-4A71-919E-4FFC6A4C4385}" dt="2025-06-25T13:30:41.246" v="1536" actId="20577"/>
          <ac:spMkLst>
            <pc:docMk/>
            <pc:sldMk cId="1895287053" sldId="264"/>
            <ac:spMk id="4" creationId="{DF187246-608B-C4F9-DD5F-0A600041D7B0}"/>
          </ac:spMkLst>
        </pc:spChg>
        <pc:picChg chg="add mod">
          <ac:chgData name="Andreas Kößler" userId="00c157eb-ce4c-456e-be81-305662002215" providerId="ADAL" clId="{C93D549C-1297-4A71-919E-4FFC6A4C4385}" dt="2025-06-25T13:49:17.768" v="1915"/>
          <ac:picMkLst>
            <pc:docMk/>
            <pc:sldMk cId="1895287053" sldId="264"/>
            <ac:picMk id="6" creationId="{58335285-0358-4D3D-FE30-D10A47B5A21F}"/>
          </ac:picMkLst>
        </pc:picChg>
      </pc:sldChg>
      <pc:sldChg chg="addSp delSp modSp mod ord">
        <pc:chgData name="Andreas Kößler" userId="00c157eb-ce4c-456e-be81-305662002215" providerId="ADAL" clId="{C93D549C-1297-4A71-919E-4FFC6A4C4385}" dt="2025-06-25T14:33:59.345" v="2184" actId="108"/>
        <pc:sldMkLst>
          <pc:docMk/>
          <pc:sldMk cId="2310000406" sldId="265"/>
        </pc:sldMkLst>
        <pc:spChg chg="mod">
          <ac:chgData name="Andreas Kößler" userId="00c157eb-ce4c-456e-be81-305662002215" providerId="ADAL" clId="{C93D549C-1297-4A71-919E-4FFC6A4C4385}" dt="2025-06-25T14:33:59.345" v="2184" actId="108"/>
          <ac:spMkLst>
            <pc:docMk/>
            <pc:sldMk cId="2310000406" sldId="265"/>
            <ac:spMk id="2" creationId="{E808EEFE-8390-229E-D282-A236E04D5D75}"/>
          </ac:spMkLst>
        </pc:spChg>
        <pc:spChg chg="mod">
          <ac:chgData name="Andreas Kößler" userId="00c157eb-ce4c-456e-be81-305662002215" providerId="ADAL" clId="{C93D549C-1297-4A71-919E-4FFC6A4C4385}" dt="2025-06-25T14:31:22.290" v="2170"/>
          <ac:spMkLst>
            <pc:docMk/>
            <pc:sldMk cId="2310000406" sldId="265"/>
            <ac:spMk id="3" creationId="{3EEC41B6-3287-84F2-B1AA-83BA434C4072}"/>
          </ac:spMkLst>
        </pc:spChg>
        <pc:spChg chg="add mod">
          <ac:chgData name="Andreas Kößler" userId="00c157eb-ce4c-456e-be81-305662002215" providerId="ADAL" clId="{C93D549C-1297-4A71-919E-4FFC6A4C4385}" dt="2025-06-25T14:33:13.231" v="2181" actId="1076"/>
          <ac:spMkLst>
            <pc:docMk/>
            <pc:sldMk cId="2310000406" sldId="265"/>
            <ac:spMk id="10" creationId="{973AB175-7799-E17D-3DBA-C25855A791BC}"/>
          </ac:spMkLst>
        </pc:spChg>
        <pc:picChg chg="add mod">
          <ac:chgData name="Andreas Kößler" userId="00c157eb-ce4c-456e-be81-305662002215" providerId="ADAL" clId="{C93D549C-1297-4A71-919E-4FFC6A4C4385}" dt="2025-06-25T14:33:20.855" v="2182" actId="1076"/>
          <ac:picMkLst>
            <pc:docMk/>
            <pc:sldMk cId="2310000406" sldId="265"/>
            <ac:picMk id="11" creationId="{6DFED43C-3DBD-43F9-61C0-AAFC16770282}"/>
          </ac:picMkLst>
        </pc:picChg>
      </pc:sldChg>
      <pc:sldChg chg="del">
        <pc:chgData name="Andreas Kößler" userId="00c157eb-ce4c-456e-be81-305662002215" providerId="ADAL" clId="{C93D549C-1297-4A71-919E-4FFC6A4C4385}" dt="2025-06-26T13:58:39.005" v="2464" actId="47"/>
        <pc:sldMkLst>
          <pc:docMk/>
          <pc:sldMk cId="4028839503" sldId="266"/>
        </pc:sldMkLst>
      </pc:sldChg>
      <pc:sldChg chg="del">
        <pc:chgData name="Andreas Kößler" userId="00c157eb-ce4c-456e-be81-305662002215" providerId="ADAL" clId="{C93D549C-1297-4A71-919E-4FFC6A4C4385}" dt="2025-06-26T13:58:43.740" v="2466" actId="47"/>
        <pc:sldMkLst>
          <pc:docMk/>
          <pc:sldMk cId="3523430096" sldId="267"/>
        </pc:sldMkLst>
      </pc:sldChg>
      <pc:sldChg chg="del">
        <pc:chgData name="Andreas Kößler" userId="00c157eb-ce4c-456e-be81-305662002215" providerId="ADAL" clId="{C93D549C-1297-4A71-919E-4FFC6A4C4385}" dt="2025-06-26T13:58:45.187" v="2467" actId="47"/>
        <pc:sldMkLst>
          <pc:docMk/>
          <pc:sldMk cId="4219826934" sldId="268"/>
        </pc:sldMkLst>
      </pc:sldChg>
      <pc:sldChg chg="del">
        <pc:chgData name="Andreas Kößler" userId="00c157eb-ce4c-456e-be81-305662002215" providerId="ADAL" clId="{C93D549C-1297-4A71-919E-4FFC6A4C4385}" dt="2025-06-26T13:58:46.183" v="2468" actId="47"/>
        <pc:sldMkLst>
          <pc:docMk/>
          <pc:sldMk cId="1826979980" sldId="269"/>
        </pc:sldMkLst>
      </pc:sldChg>
      <pc:sldChg chg="del">
        <pc:chgData name="Andreas Kößler" userId="00c157eb-ce4c-456e-be81-305662002215" providerId="ADAL" clId="{C93D549C-1297-4A71-919E-4FFC6A4C4385}" dt="2025-06-26T13:58:48.922" v="2469" actId="47"/>
        <pc:sldMkLst>
          <pc:docMk/>
          <pc:sldMk cId="164212808" sldId="270"/>
        </pc:sldMkLst>
      </pc:sldChg>
      <pc:sldChg chg="del">
        <pc:chgData name="Andreas Kößler" userId="00c157eb-ce4c-456e-be81-305662002215" providerId="ADAL" clId="{C93D549C-1297-4A71-919E-4FFC6A4C4385}" dt="2025-06-26T13:58:51.832" v="2470" actId="47"/>
        <pc:sldMkLst>
          <pc:docMk/>
          <pc:sldMk cId="1468695846" sldId="271"/>
        </pc:sldMkLst>
      </pc:sldChg>
      <pc:sldChg chg="del">
        <pc:chgData name="Andreas Kößler" userId="00c157eb-ce4c-456e-be81-305662002215" providerId="ADAL" clId="{C93D549C-1297-4A71-919E-4FFC6A4C4385}" dt="2025-06-26T13:58:53.239" v="2471" actId="47"/>
        <pc:sldMkLst>
          <pc:docMk/>
          <pc:sldMk cId="201334846" sldId="272"/>
        </pc:sldMkLst>
      </pc:sldChg>
      <pc:sldChg chg="del">
        <pc:chgData name="Andreas Kößler" userId="00c157eb-ce4c-456e-be81-305662002215" providerId="ADAL" clId="{C93D549C-1297-4A71-919E-4FFC6A4C4385}" dt="2025-06-26T13:58:39.984" v="2465" actId="47"/>
        <pc:sldMkLst>
          <pc:docMk/>
          <pc:sldMk cId="84105716" sldId="275"/>
        </pc:sldMkLst>
      </pc:sldChg>
      <pc:sldChg chg="addSp delSp modSp mod">
        <pc:chgData name="Andreas Kößler" userId="00c157eb-ce4c-456e-be81-305662002215" providerId="ADAL" clId="{C93D549C-1297-4A71-919E-4FFC6A4C4385}" dt="2025-06-25T14:25:46.183" v="2115" actId="1076"/>
        <pc:sldMkLst>
          <pc:docMk/>
          <pc:sldMk cId="2551422086" sldId="276"/>
        </pc:sldMkLst>
        <pc:picChg chg="add mod">
          <ac:chgData name="Andreas Kößler" userId="00c157eb-ce4c-456e-be81-305662002215" providerId="ADAL" clId="{C93D549C-1297-4A71-919E-4FFC6A4C4385}" dt="2025-06-25T14:25:46.183" v="2115" actId="1076"/>
          <ac:picMkLst>
            <pc:docMk/>
            <pc:sldMk cId="2551422086" sldId="276"/>
            <ac:picMk id="5" creationId="{9B51B7EA-292E-70D4-0149-3E65C51E9989}"/>
          </ac:picMkLst>
        </pc:picChg>
      </pc:sldChg>
      <pc:sldChg chg="addSp delSp modSp mod">
        <pc:chgData name="Andreas Kößler" userId="00c157eb-ce4c-456e-be81-305662002215" providerId="ADAL" clId="{C93D549C-1297-4A71-919E-4FFC6A4C4385}" dt="2025-06-25T14:28:48.151" v="2160" actId="14100"/>
        <pc:sldMkLst>
          <pc:docMk/>
          <pc:sldMk cId="827080228" sldId="277"/>
        </pc:sldMkLst>
        <pc:spChg chg="mod">
          <ac:chgData name="Andreas Kößler" userId="00c157eb-ce4c-456e-be81-305662002215" providerId="ADAL" clId="{C93D549C-1297-4A71-919E-4FFC6A4C4385}" dt="2025-06-25T14:27:22.877" v="2149" actId="20577"/>
          <ac:spMkLst>
            <pc:docMk/>
            <pc:sldMk cId="827080228" sldId="277"/>
            <ac:spMk id="4" creationId="{65F316F7-7A41-35FA-C55A-E3C002240799}"/>
          </ac:spMkLst>
        </pc:spChg>
        <pc:spChg chg="add mod">
          <ac:chgData name="Andreas Kößler" userId="00c157eb-ce4c-456e-be81-305662002215" providerId="ADAL" clId="{C93D549C-1297-4A71-919E-4FFC6A4C4385}" dt="2025-06-25T14:28:48.151" v="2160" actId="14100"/>
          <ac:spMkLst>
            <pc:docMk/>
            <pc:sldMk cId="827080228" sldId="277"/>
            <ac:spMk id="7" creationId="{342ABE15-FEDE-A975-379F-960AB02D67D7}"/>
          </ac:spMkLst>
        </pc:spChg>
        <pc:picChg chg="add mod">
          <ac:chgData name="Andreas Kößler" userId="00c157eb-ce4c-456e-be81-305662002215" providerId="ADAL" clId="{C93D549C-1297-4A71-919E-4FFC6A4C4385}" dt="2025-06-25T14:28:16.663" v="2155" actId="1076"/>
          <ac:picMkLst>
            <pc:docMk/>
            <pc:sldMk cId="827080228" sldId="277"/>
            <ac:picMk id="5" creationId="{8D33572D-AE9D-05FE-D595-43C2A2C3FEDB}"/>
          </ac:picMkLst>
        </pc:picChg>
      </pc:sldChg>
      <pc:sldChg chg="modSp add mod ord">
        <pc:chgData name="Andreas Kößler" userId="00c157eb-ce4c-456e-be81-305662002215" providerId="ADAL" clId="{C93D549C-1297-4A71-919E-4FFC6A4C4385}" dt="2025-06-24T20:56:05.331" v="606" actId="20577"/>
        <pc:sldMkLst>
          <pc:docMk/>
          <pc:sldMk cId="1897274445" sldId="278"/>
        </pc:sldMkLst>
        <pc:spChg chg="mod">
          <ac:chgData name="Andreas Kößler" userId="00c157eb-ce4c-456e-be81-305662002215" providerId="ADAL" clId="{C93D549C-1297-4A71-919E-4FFC6A4C4385}" dt="2025-06-24T20:56:05.331" v="606" actId="20577"/>
          <ac:spMkLst>
            <pc:docMk/>
            <pc:sldMk cId="1897274445" sldId="278"/>
            <ac:spMk id="2" creationId="{5B1D4D89-48FD-EC49-F99F-054F282F21F2}"/>
          </ac:spMkLst>
        </pc:spChg>
        <pc:spChg chg="mod">
          <ac:chgData name="Andreas Kößler" userId="00c157eb-ce4c-456e-be81-305662002215" providerId="ADAL" clId="{C93D549C-1297-4A71-919E-4FFC6A4C4385}" dt="2025-06-24T20:55:44" v="586" actId="20577"/>
          <ac:spMkLst>
            <pc:docMk/>
            <pc:sldMk cId="1897274445" sldId="278"/>
            <ac:spMk id="3" creationId="{0350F8AA-134D-BC12-F85B-C64C6DD35027}"/>
          </ac:spMkLst>
        </pc:spChg>
        <pc:spChg chg="mod">
          <ac:chgData name="Andreas Kößler" userId="00c157eb-ce4c-456e-be81-305662002215" providerId="ADAL" clId="{C93D549C-1297-4A71-919E-4FFC6A4C4385}" dt="2025-06-22T13:01:41.578" v="83" actId="20577"/>
          <ac:spMkLst>
            <pc:docMk/>
            <pc:sldMk cId="1897274445" sldId="278"/>
            <ac:spMk id="4" creationId="{9399E77C-58AB-4FA1-2AC4-54D30E66A820}"/>
          </ac:spMkLst>
        </pc:spChg>
      </pc:sldChg>
      <pc:sldChg chg="modSp add mod ord">
        <pc:chgData name="Andreas Kößler" userId="00c157eb-ce4c-456e-be81-305662002215" providerId="ADAL" clId="{C93D549C-1297-4A71-919E-4FFC6A4C4385}" dt="2025-06-26T04:54:48.688" v="2364"/>
        <pc:sldMkLst>
          <pc:docMk/>
          <pc:sldMk cId="3583727014" sldId="279"/>
        </pc:sldMkLst>
        <pc:spChg chg="mod">
          <ac:chgData name="Andreas Kößler" userId="00c157eb-ce4c-456e-be81-305662002215" providerId="ADAL" clId="{C93D549C-1297-4A71-919E-4FFC6A4C4385}" dt="2025-06-24T20:30:57.930" v="342" actId="5793"/>
          <ac:spMkLst>
            <pc:docMk/>
            <pc:sldMk cId="3583727014" sldId="279"/>
            <ac:spMk id="2" creationId="{CA423AD1-54C6-0974-16C2-D14DE582EA3C}"/>
          </ac:spMkLst>
        </pc:spChg>
        <pc:spChg chg="mod">
          <ac:chgData name="Andreas Kößler" userId="00c157eb-ce4c-456e-be81-305662002215" providerId="ADAL" clId="{C93D549C-1297-4A71-919E-4FFC6A4C4385}" dt="2025-06-24T20:29:42.039" v="275"/>
          <ac:spMkLst>
            <pc:docMk/>
            <pc:sldMk cId="3583727014" sldId="279"/>
            <ac:spMk id="3" creationId="{6A1EEE5D-61B2-7386-8E72-7829A214787C}"/>
          </ac:spMkLst>
        </pc:spChg>
        <pc:spChg chg="mod">
          <ac:chgData name="Andreas Kößler" userId="00c157eb-ce4c-456e-be81-305662002215" providerId="ADAL" clId="{C93D549C-1297-4A71-919E-4FFC6A4C4385}" dt="2025-06-24T20:29:51.519" v="289" actId="20577"/>
          <ac:spMkLst>
            <pc:docMk/>
            <pc:sldMk cId="3583727014" sldId="279"/>
            <ac:spMk id="4" creationId="{9CF09D6D-A683-D70C-9791-A865D99697E0}"/>
          </ac:spMkLst>
        </pc:spChg>
      </pc:sldChg>
      <pc:sldChg chg="addSp modSp add mod ord modClrScheme chgLayout">
        <pc:chgData name="Andreas Kößler" userId="00c157eb-ce4c-456e-be81-305662002215" providerId="ADAL" clId="{C93D549C-1297-4A71-919E-4FFC6A4C4385}" dt="2025-06-26T05:21:36.776" v="2370"/>
        <pc:sldMkLst>
          <pc:docMk/>
          <pc:sldMk cId="594154333" sldId="280"/>
        </pc:sldMkLst>
        <pc:spChg chg="mod ord">
          <ac:chgData name="Andreas Kößler" userId="00c157eb-ce4c-456e-be81-305662002215" providerId="ADAL" clId="{C93D549C-1297-4A71-919E-4FFC6A4C4385}" dt="2025-06-25T20:32:23.477" v="2294" actId="20577"/>
          <ac:spMkLst>
            <pc:docMk/>
            <pc:sldMk cId="594154333" sldId="280"/>
            <ac:spMk id="2" creationId="{ED8E3B6C-32AA-6CB0-2F39-E5B011139948}"/>
          </ac:spMkLst>
        </pc:spChg>
        <pc:spChg chg="mod ord">
          <ac:chgData name="Andreas Kößler" userId="00c157eb-ce4c-456e-be81-305662002215" providerId="ADAL" clId="{C93D549C-1297-4A71-919E-4FFC6A4C4385}" dt="2025-06-24T20:34:50.364" v="370" actId="255"/>
          <ac:spMkLst>
            <pc:docMk/>
            <pc:sldMk cId="594154333" sldId="280"/>
            <ac:spMk id="3" creationId="{7FB41269-D176-53AF-A10E-499AD8DD651F}"/>
          </ac:spMkLst>
        </pc:spChg>
        <pc:spChg chg="mod">
          <ac:chgData name="Andreas Kößler" userId="00c157eb-ce4c-456e-be81-305662002215" providerId="ADAL" clId="{C93D549C-1297-4A71-919E-4FFC6A4C4385}" dt="2025-06-24T20:34:04.524" v="353" actId="26606"/>
          <ac:spMkLst>
            <pc:docMk/>
            <pc:sldMk cId="594154333" sldId="280"/>
            <ac:spMk id="4" creationId="{50CE56AC-6804-AE4C-E0BD-1ACA40B01262}"/>
          </ac:spMkLst>
        </pc:spChg>
        <pc:picChg chg="add mod">
          <ac:chgData name="Andreas Kößler" userId="00c157eb-ce4c-456e-be81-305662002215" providerId="ADAL" clId="{C93D549C-1297-4A71-919E-4FFC6A4C4385}" dt="2025-06-25T20:32:09.631" v="2291" actId="1076"/>
          <ac:picMkLst>
            <pc:docMk/>
            <pc:sldMk cId="594154333" sldId="280"/>
            <ac:picMk id="5" creationId="{DF750B6D-2FE3-0402-372E-E5E7DDEC8FBB}"/>
          </ac:picMkLst>
        </pc:picChg>
      </pc:sldChg>
      <pc:sldChg chg="addSp delSp modSp add mod ord">
        <pc:chgData name="Andreas Kößler" userId="00c157eb-ce4c-456e-be81-305662002215" providerId="ADAL" clId="{C93D549C-1297-4A71-919E-4FFC6A4C4385}" dt="2025-06-26T05:21:29.802" v="2368"/>
        <pc:sldMkLst>
          <pc:docMk/>
          <pc:sldMk cId="3842711920" sldId="281"/>
        </pc:sldMkLst>
        <pc:spChg chg="mod">
          <ac:chgData name="Andreas Kößler" userId="00c157eb-ce4c-456e-be81-305662002215" providerId="ADAL" clId="{C93D549C-1297-4A71-919E-4FFC6A4C4385}" dt="2025-06-24T20:45:29.513" v="477" actId="1076"/>
          <ac:spMkLst>
            <pc:docMk/>
            <pc:sldMk cId="3842711920" sldId="281"/>
            <ac:spMk id="2" creationId="{5EFEF905-72A4-734E-C53F-1056FADF5167}"/>
          </ac:spMkLst>
        </pc:spChg>
        <pc:spChg chg="mod">
          <ac:chgData name="Andreas Kößler" userId="00c157eb-ce4c-456e-be81-305662002215" providerId="ADAL" clId="{C93D549C-1297-4A71-919E-4FFC6A4C4385}" dt="2025-06-24T20:36:16.188" v="410" actId="404"/>
          <ac:spMkLst>
            <pc:docMk/>
            <pc:sldMk cId="3842711920" sldId="281"/>
            <ac:spMk id="3" creationId="{ACD24E2D-598F-F6FA-D93A-C8EB805EFED9}"/>
          </ac:spMkLst>
        </pc:spChg>
        <pc:picChg chg="add mod">
          <ac:chgData name="Andreas Kößler" userId="00c157eb-ce4c-456e-be81-305662002215" providerId="ADAL" clId="{C93D549C-1297-4A71-919E-4FFC6A4C4385}" dt="2025-06-25T09:34:48.857" v="1180" actId="1076"/>
          <ac:picMkLst>
            <pc:docMk/>
            <pc:sldMk cId="3842711920" sldId="281"/>
            <ac:picMk id="6" creationId="{EC01DB81-E2C3-F4D7-4C32-B6935386EDCD}"/>
          </ac:picMkLst>
        </pc:picChg>
      </pc:sldChg>
      <pc:sldChg chg="addSp delSp modSp add mod ord">
        <pc:chgData name="Andreas Kößler" userId="00c157eb-ce4c-456e-be81-305662002215" providerId="ADAL" clId="{C93D549C-1297-4A71-919E-4FFC6A4C4385}" dt="2025-06-26T04:53:15.434" v="2297"/>
        <pc:sldMkLst>
          <pc:docMk/>
          <pc:sldMk cId="4060465945" sldId="282"/>
        </pc:sldMkLst>
        <pc:spChg chg="mod">
          <ac:chgData name="Andreas Kößler" userId="00c157eb-ce4c-456e-be81-305662002215" providerId="ADAL" clId="{C93D549C-1297-4A71-919E-4FFC6A4C4385}" dt="2025-06-24T20:44:49.446" v="475" actId="14100"/>
          <ac:spMkLst>
            <pc:docMk/>
            <pc:sldMk cId="4060465945" sldId="282"/>
            <ac:spMk id="2" creationId="{12FDD372-A556-CC0C-FD99-65B050FE89FF}"/>
          </ac:spMkLst>
        </pc:spChg>
        <pc:spChg chg="mod">
          <ac:chgData name="Andreas Kößler" userId="00c157eb-ce4c-456e-be81-305662002215" providerId="ADAL" clId="{C93D549C-1297-4A71-919E-4FFC6A4C4385}" dt="2025-06-24T20:43:09.890" v="440"/>
          <ac:spMkLst>
            <pc:docMk/>
            <pc:sldMk cId="4060465945" sldId="282"/>
            <ac:spMk id="3" creationId="{1F461245-2B75-7B78-9800-21DCCF8E6C9D}"/>
          </ac:spMkLst>
        </pc:spChg>
        <pc:spChg chg="mod">
          <ac:chgData name="Andreas Kößler" userId="00c157eb-ce4c-456e-be81-305662002215" providerId="ADAL" clId="{C93D549C-1297-4A71-919E-4FFC6A4C4385}" dt="2025-06-24T20:43:52.451" v="466" actId="20577"/>
          <ac:spMkLst>
            <pc:docMk/>
            <pc:sldMk cId="4060465945" sldId="282"/>
            <ac:spMk id="4" creationId="{87A25B19-7888-EE7D-9108-0CB4579D5D9D}"/>
          </ac:spMkLst>
        </pc:spChg>
        <pc:spChg chg="add mod">
          <ac:chgData name="Andreas Kößler" userId="00c157eb-ce4c-456e-be81-305662002215" providerId="ADAL" clId="{C93D549C-1297-4A71-919E-4FFC6A4C4385}" dt="2025-06-24T20:40:59.753" v="432" actId="1076"/>
          <ac:spMkLst>
            <pc:docMk/>
            <pc:sldMk cId="4060465945" sldId="282"/>
            <ac:spMk id="5" creationId="{C8448CE7-8E23-3E72-01F4-C41BCCA4182B}"/>
          </ac:spMkLst>
        </pc:spChg>
        <pc:picChg chg="add mod">
          <ac:chgData name="Andreas Kößler" userId="00c157eb-ce4c-456e-be81-305662002215" providerId="ADAL" clId="{C93D549C-1297-4A71-919E-4FFC6A4C4385}" dt="2025-06-24T20:40:59.753" v="432" actId="1076"/>
          <ac:picMkLst>
            <pc:docMk/>
            <pc:sldMk cId="4060465945" sldId="282"/>
            <ac:picMk id="7" creationId="{DE403B22-2904-2A7E-026F-799B1986AABA}"/>
          </ac:picMkLst>
        </pc:picChg>
        <pc:picChg chg="add mod">
          <ac:chgData name="Andreas Kößler" userId="00c157eb-ce4c-456e-be81-305662002215" providerId="ADAL" clId="{C93D549C-1297-4A71-919E-4FFC6A4C4385}" dt="2025-06-24T20:40:59.753" v="432" actId="1076"/>
          <ac:picMkLst>
            <pc:docMk/>
            <pc:sldMk cId="4060465945" sldId="282"/>
            <ac:picMk id="8" creationId="{921D9FBB-5FD8-7937-9AE5-43CAC840E509}"/>
          </ac:picMkLst>
        </pc:picChg>
        <pc:picChg chg="add mod">
          <ac:chgData name="Andreas Kößler" userId="00c157eb-ce4c-456e-be81-305662002215" providerId="ADAL" clId="{C93D549C-1297-4A71-919E-4FFC6A4C4385}" dt="2025-06-24T20:40:59.753" v="432" actId="1076"/>
          <ac:picMkLst>
            <pc:docMk/>
            <pc:sldMk cId="4060465945" sldId="282"/>
            <ac:picMk id="9" creationId="{A527AEB4-EC9F-DB10-C3F5-97A21E39C3D6}"/>
          </ac:picMkLst>
        </pc:picChg>
        <pc:picChg chg="add mod">
          <ac:chgData name="Andreas Kößler" userId="00c157eb-ce4c-456e-be81-305662002215" providerId="ADAL" clId="{C93D549C-1297-4A71-919E-4FFC6A4C4385}" dt="2025-06-24T20:40:59.753" v="432" actId="1076"/>
          <ac:picMkLst>
            <pc:docMk/>
            <pc:sldMk cId="4060465945" sldId="282"/>
            <ac:picMk id="10" creationId="{DEA647FA-B444-3048-D607-E21BD9D44E9C}"/>
          </ac:picMkLst>
        </pc:picChg>
      </pc:sldChg>
      <pc:sldChg chg="addSp delSp modSp add mod ord">
        <pc:chgData name="Andreas Kößler" userId="00c157eb-ce4c-456e-be81-305662002215" providerId="ADAL" clId="{C93D549C-1297-4A71-919E-4FFC6A4C4385}" dt="2025-06-26T04:54:40.599" v="2362" actId="20577"/>
        <pc:sldMkLst>
          <pc:docMk/>
          <pc:sldMk cId="3639533600" sldId="283"/>
        </pc:sldMkLst>
        <pc:spChg chg="mod">
          <ac:chgData name="Andreas Kößler" userId="00c157eb-ce4c-456e-be81-305662002215" providerId="ADAL" clId="{C93D549C-1297-4A71-919E-4FFC6A4C4385}" dt="2025-06-26T04:54:40.599" v="2362" actId="20577"/>
          <ac:spMkLst>
            <pc:docMk/>
            <pc:sldMk cId="3639533600" sldId="283"/>
            <ac:spMk id="3" creationId="{9CC96026-D025-B672-D53C-D8475170BD1F}"/>
          </ac:spMkLst>
        </pc:spChg>
        <pc:spChg chg="add mod">
          <ac:chgData name="Andreas Kößler" userId="00c157eb-ce4c-456e-be81-305662002215" providerId="ADAL" clId="{C93D549C-1297-4A71-919E-4FFC6A4C4385}" dt="2025-06-24T20:47:05.410" v="483" actId="1076"/>
          <ac:spMkLst>
            <pc:docMk/>
            <pc:sldMk cId="3639533600" sldId="283"/>
            <ac:spMk id="13" creationId="{1D8F247F-55EF-AD81-B96B-5504318B2F17}"/>
          </ac:spMkLst>
        </pc:spChg>
        <pc:spChg chg="add mod">
          <ac:chgData name="Andreas Kößler" userId="00c157eb-ce4c-456e-be81-305662002215" providerId="ADAL" clId="{C93D549C-1297-4A71-919E-4FFC6A4C4385}" dt="2025-06-24T20:47:05.410" v="483" actId="1076"/>
          <ac:spMkLst>
            <pc:docMk/>
            <pc:sldMk cId="3639533600" sldId="283"/>
            <ac:spMk id="15" creationId="{7CF54396-D892-E1FC-8757-71E917C5423B}"/>
          </ac:spMkLst>
        </pc:spChg>
        <pc:spChg chg="add mod">
          <ac:chgData name="Andreas Kößler" userId="00c157eb-ce4c-456e-be81-305662002215" providerId="ADAL" clId="{C93D549C-1297-4A71-919E-4FFC6A4C4385}" dt="2025-06-24T20:47:05.410" v="483" actId="1076"/>
          <ac:spMkLst>
            <pc:docMk/>
            <pc:sldMk cId="3639533600" sldId="283"/>
            <ac:spMk id="16" creationId="{AB344D0A-98F2-6C84-2C8C-F529749B5DD5}"/>
          </ac:spMkLst>
        </pc:spChg>
        <pc:spChg chg="add mod">
          <ac:chgData name="Andreas Kößler" userId="00c157eb-ce4c-456e-be81-305662002215" providerId="ADAL" clId="{C93D549C-1297-4A71-919E-4FFC6A4C4385}" dt="2025-06-24T20:47:48.792" v="487" actId="1076"/>
          <ac:spMkLst>
            <pc:docMk/>
            <pc:sldMk cId="3639533600" sldId="283"/>
            <ac:spMk id="19" creationId="{356CC308-03B5-F3C1-EFD5-500F9FC72605}"/>
          </ac:spMkLst>
        </pc:spChg>
        <pc:spChg chg="add mod">
          <ac:chgData name="Andreas Kößler" userId="00c157eb-ce4c-456e-be81-305662002215" providerId="ADAL" clId="{C93D549C-1297-4A71-919E-4FFC6A4C4385}" dt="2025-06-24T20:48:27.068" v="490" actId="1076"/>
          <ac:spMkLst>
            <pc:docMk/>
            <pc:sldMk cId="3639533600" sldId="283"/>
            <ac:spMk id="20" creationId="{22F63839-2F9F-C3A8-1DB6-57D7F7ADE883}"/>
          </ac:spMkLst>
        </pc:spChg>
        <pc:spChg chg="add mod">
          <ac:chgData name="Andreas Kößler" userId="00c157eb-ce4c-456e-be81-305662002215" providerId="ADAL" clId="{C93D549C-1297-4A71-919E-4FFC6A4C4385}" dt="2025-06-24T20:48:34.872" v="491" actId="1076"/>
          <ac:spMkLst>
            <pc:docMk/>
            <pc:sldMk cId="3639533600" sldId="283"/>
            <ac:spMk id="21" creationId="{8BD7D2D4-FE5F-76AF-AE04-F35CD4EE4975}"/>
          </ac:spMkLst>
        </pc:spChg>
        <pc:picChg chg="add mod">
          <ac:chgData name="Andreas Kößler" userId="00c157eb-ce4c-456e-be81-305662002215" providerId="ADAL" clId="{C93D549C-1297-4A71-919E-4FFC6A4C4385}" dt="2025-06-24T20:47:05.410" v="483" actId="1076"/>
          <ac:picMkLst>
            <pc:docMk/>
            <pc:sldMk cId="3639533600" sldId="283"/>
            <ac:picMk id="14" creationId="{7D4CFA9A-AFE0-5DC1-BEE1-0CC2D7EFD29F}"/>
          </ac:picMkLst>
        </pc:picChg>
        <pc:picChg chg="add mod">
          <ac:chgData name="Andreas Kößler" userId="00c157eb-ce4c-456e-be81-305662002215" providerId="ADAL" clId="{C93D549C-1297-4A71-919E-4FFC6A4C4385}" dt="2025-06-24T20:47:05.410" v="483" actId="1076"/>
          <ac:picMkLst>
            <pc:docMk/>
            <pc:sldMk cId="3639533600" sldId="283"/>
            <ac:picMk id="17" creationId="{426448E4-C82D-AACD-107C-A0B9232C919F}"/>
          </ac:picMkLst>
        </pc:picChg>
        <pc:picChg chg="add mod">
          <ac:chgData name="Andreas Kößler" userId="00c157eb-ce4c-456e-be81-305662002215" providerId="ADAL" clId="{C93D549C-1297-4A71-919E-4FFC6A4C4385}" dt="2025-06-24T20:47:05.410" v="483" actId="1076"/>
          <ac:picMkLst>
            <pc:docMk/>
            <pc:sldMk cId="3639533600" sldId="283"/>
            <ac:picMk id="18" creationId="{785EDE47-0C83-3BBB-30F1-9613F46EF8B0}"/>
          </ac:picMkLst>
        </pc:picChg>
      </pc:sldChg>
      <pc:sldChg chg="addSp delSp modSp add mod ord">
        <pc:chgData name="Andreas Kößler" userId="00c157eb-ce4c-456e-be81-305662002215" providerId="ADAL" clId="{C93D549C-1297-4A71-919E-4FFC6A4C4385}" dt="2025-06-26T05:50:27.743" v="2372"/>
        <pc:sldMkLst>
          <pc:docMk/>
          <pc:sldMk cId="1188969365" sldId="284"/>
        </pc:sldMkLst>
        <pc:spChg chg="mod">
          <ac:chgData name="Andreas Kößler" userId="00c157eb-ce4c-456e-be81-305662002215" providerId="ADAL" clId="{C93D549C-1297-4A71-919E-4FFC6A4C4385}" dt="2025-06-24T20:52:18.459" v="534"/>
          <ac:spMkLst>
            <pc:docMk/>
            <pc:sldMk cId="1188969365" sldId="284"/>
            <ac:spMk id="3" creationId="{DDFD5D3E-0FC9-736D-4819-699D3CA32A44}"/>
          </ac:spMkLst>
        </pc:spChg>
        <pc:spChg chg="mod">
          <ac:chgData name="Andreas Kößler" userId="00c157eb-ce4c-456e-be81-305662002215" providerId="ADAL" clId="{C93D549C-1297-4A71-919E-4FFC6A4C4385}" dt="2025-06-24T20:54:21.283" v="572" actId="1076"/>
          <ac:spMkLst>
            <pc:docMk/>
            <pc:sldMk cId="1188969365" sldId="284"/>
            <ac:spMk id="4" creationId="{7DB75EBC-ADD5-2194-501C-392AC3697B52}"/>
          </ac:spMkLst>
        </pc:spChg>
        <pc:graphicFrameChg chg="add mod modGraphic">
          <ac:chgData name="Andreas Kößler" userId="00c157eb-ce4c-456e-be81-305662002215" providerId="ADAL" clId="{C93D549C-1297-4A71-919E-4FFC6A4C4385}" dt="2025-06-26T04:57:06.175" v="2366" actId="20577"/>
          <ac:graphicFrameMkLst>
            <pc:docMk/>
            <pc:sldMk cId="1188969365" sldId="284"/>
            <ac:graphicFrameMk id="6" creationId="{9987D450-38EA-E8D9-F4FF-29AC10C9640E}"/>
          </ac:graphicFrameMkLst>
        </pc:graphicFrameChg>
      </pc:sldChg>
      <pc:sldChg chg="add ord">
        <pc:chgData name="Andreas Kößler" userId="00c157eb-ce4c-456e-be81-305662002215" providerId="ADAL" clId="{C93D549C-1297-4A71-919E-4FFC6A4C4385}" dt="2025-06-25T08:22:45.241" v="660"/>
        <pc:sldMkLst>
          <pc:docMk/>
          <pc:sldMk cId="804706370" sldId="285"/>
        </pc:sldMkLst>
      </pc:sldChg>
      <pc:sldChg chg="modSp add mod ord">
        <pc:chgData name="Andreas Kößler" userId="00c157eb-ce4c-456e-be81-305662002215" providerId="ADAL" clId="{C93D549C-1297-4A71-919E-4FFC6A4C4385}" dt="2025-06-25T08:32:37.510" v="734" actId="113"/>
        <pc:sldMkLst>
          <pc:docMk/>
          <pc:sldMk cId="4274770279" sldId="286"/>
        </pc:sldMkLst>
        <pc:spChg chg="mod">
          <ac:chgData name="Andreas Kößler" userId="00c157eb-ce4c-456e-be81-305662002215" providerId="ADAL" clId="{C93D549C-1297-4A71-919E-4FFC6A4C4385}" dt="2025-06-25T08:32:37.510" v="734" actId="113"/>
          <ac:spMkLst>
            <pc:docMk/>
            <pc:sldMk cId="4274770279" sldId="286"/>
            <ac:spMk id="2" creationId="{A08487F5-5813-D4D0-3BDB-6A1B5F31B916}"/>
          </ac:spMkLst>
        </pc:spChg>
        <pc:spChg chg="mod">
          <ac:chgData name="Andreas Kößler" userId="00c157eb-ce4c-456e-be81-305662002215" providerId="ADAL" clId="{C93D549C-1297-4A71-919E-4FFC6A4C4385}" dt="2025-06-25T08:28:53.115" v="676"/>
          <ac:spMkLst>
            <pc:docMk/>
            <pc:sldMk cId="4274770279" sldId="286"/>
            <ac:spMk id="3" creationId="{0497DFCE-761C-4B41-F351-77650583A33A}"/>
          </ac:spMkLst>
        </pc:spChg>
        <pc:spChg chg="mod">
          <ac:chgData name="Andreas Kößler" userId="00c157eb-ce4c-456e-be81-305662002215" providerId="ADAL" clId="{C93D549C-1297-4A71-919E-4FFC6A4C4385}" dt="2025-06-25T08:29:08.046" v="692"/>
          <ac:spMkLst>
            <pc:docMk/>
            <pc:sldMk cId="4274770279" sldId="286"/>
            <ac:spMk id="4" creationId="{B60688CD-B306-D933-2BBB-609C215BF4B7}"/>
          </ac:spMkLst>
        </pc:spChg>
      </pc:sldChg>
      <pc:sldChg chg="modSp add mod">
        <pc:chgData name="Andreas Kößler" userId="00c157eb-ce4c-456e-be81-305662002215" providerId="ADAL" clId="{C93D549C-1297-4A71-919E-4FFC6A4C4385}" dt="2025-06-25T20:36:07.514" v="2295" actId="1076"/>
        <pc:sldMkLst>
          <pc:docMk/>
          <pc:sldMk cId="3463526626" sldId="287"/>
        </pc:sldMkLst>
        <pc:spChg chg="mod">
          <ac:chgData name="Andreas Kößler" userId="00c157eb-ce4c-456e-be81-305662002215" providerId="ADAL" clId="{C93D549C-1297-4A71-919E-4FFC6A4C4385}" dt="2025-06-25T20:36:07.514" v="2295" actId="1076"/>
          <ac:spMkLst>
            <pc:docMk/>
            <pc:sldMk cId="3463526626" sldId="287"/>
            <ac:spMk id="2" creationId="{3CB3F330-1067-1BE7-AC2B-B9CE6FF7D057}"/>
          </ac:spMkLst>
        </pc:spChg>
        <pc:spChg chg="mod">
          <ac:chgData name="Andreas Kößler" userId="00c157eb-ce4c-456e-be81-305662002215" providerId="ADAL" clId="{C93D549C-1297-4A71-919E-4FFC6A4C4385}" dt="2025-06-25T08:30:51.349" v="709"/>
          <ac:spMkLst>
            <pc:docMk/>
            <pc:sldMk cId="3463526626" sldId="287"/>
            <ac:spMk id="3" creationId="{C89D9853-C2D2-BFC1-7CFF-BF3E756B80D4}"/>
          </ac:spMkLst>
        </pc:spChg>
        <pc:spChg chg="mod">
          <ac:chgData name="Andreas Kößler" userId="00c157eb-ce4c-456e-be81-305662002215" providerId="ADAL" clId="{C93D549C-1297-4A71-919E-4FFC6A4C4385}" dt="2025-06-25T08:32:26.535" v="733" actId="14100"/>
          <ac:spMkLst>
            <pc:docMk/>
            <pc:sldMk cId="3463526626" sldId="287"/>
            <ac:spMk id="4" creationId="{1C0DC7F7-98BB-357E-DFA7-A14BA38EE9C9}"/>
          </ac:spMkLst>
        </pc:spChg>
      </pc:sldChg>
      <pc:sldChg chg="modSp add mod">
        <pc:chgData name="Andreas Kößler" userId="00c157eb-ce4c-456e-be81-305662002215" providerId="ADAL" clId="{C93D549C-1297-4A71-919E-4FFC6A4C4385}" dt="2025-06-25T09:37:48.786" v="1274" actId="108"/>
        <pc:sldMkLst>
          <pc:docMk/>
          <pc:sldMk cId="3224492681" sldId="288"/>
        </pc:sldMkLst>
        <pc:spChg chg="mod">
          <ac:chgData name="Andreas Kößler" userId="00c157eb-ce4c-456e-be81-305662002215" providerId="ADAL" clId="{C93D549C-1297-4A71-919E-4FFC6A4C4385}" dt="2025-06-25T09:37:48.786" v="1274" actId="108"/>
          <ac:spMkLst>
            <pc:docMk/>
            <pc:sldMk cId="3224492681" sldId="288"/>
            <ac:spMk id="2" creationId="{397DBCBB-0C0A-7852-5C47-87B110000605}"/>
          </ac:spMkLst>
        </pc:spChg>
        <pc:spChg chg="mod">
          <ac:chgData name="Andreas Kößler" userId="00c157eb-ce4c-456e-be81-305662002215" providerId="ADAL" clId="{C93D549C-1297-4A71-919E-4FFC6A4C4385}" dt="2025-06-25T08:33:46.003" v="736"/>
          <ac:spMkLst>
            <pc:docMk/>
            <pc:sldMk cId="3224492681" sldId="288"/>
            <ac:spMk id="3" creationId="{40348C8B-A6AC-B8DB-AF3A-0CF5B108087E}"/>
          </ac:spMkLst>
        </pc:spChg>
        <pc:spChg chg="mod">
          <ac:chgData name="Andreas Kößler" userId="00c157eb-ce4c-456e-be81-305662002215" providerId="ADAL" clId="{C93D549C-1297-4A71-919E-4FFC6A4C4385}" dt="2025-06-25T08:34:31.565" v="788" actId="33524"/>
          <ac:spMkLst>
            <pc:docMk/>
            <pc:sldMk cId="3224492681" sldId="288"/>
            <ac:spMk id="4" creationId="{B7EE697A-5CC3-C7D6-C44F-F8117504B486}"/>
          </ac:spMkLst>
        </pc:spChg>
      </pc:sldChg>
      <pc:sldChg chg="modSp add mod ord">
        <pc:chgData name="Andreas Kößler" userId="00c157eb-ce4c-456e-be81-305662002215" providerId="ADAL" clId="{C93D549C-1297-4A71-919E-4FFC6A4C4385}" dt="2025-06-25T09:47:05.361" v="1431"/>
        <pc:sldMkLst>
          <pc:docMk/>
          <pc:sldMk cId="298268141" sldId="289"/>
        </pc:sldMkLst>
        <pc:spChg chg="mod">
          <ac:chgData name="Andreas Kößler" userId="00c157eb-ce4c-456e-be81-305662002215" providerId="ADAL" clId="{C93D549C-1297-4A71-919E-4FFC6A4C4385}" dt="2025-06-25T09:37:35.474" v="1273" actId="108"/>
          <ac:spMkLst>
            <pc:docMk/>
            <pc:sldMk cId="298268141" sldId="289"/>
            <ac:spMk id="2" creationId="{B724123E-FA56-2E86-F633-E07171A3A7D3}"/>
          </ac:spMkLst>
        </pc:spChg>
        <pc:spChg chg="mod">
          <ac:chgData name="Andreas Kößler" userId="00c157eb-ce4c-456e-be81-305662002215" providerId="ADAL" clId="{C93D549C-1297-4A71-919E-4FFC6A4C4385}" dt="2025-06-25T09:11:28.947" v="922"/>
          <ac:spMkLst>
            <pc:docMk/>
            <pc:sldMk cId="298268141" sldId="289"/>
            <ac:spMk id="3" creationId="{21AA905B-8B72-BEC6-FBDA-4CE179C2F82D}"/>
          </ac:spMkLst>
        </pc:spChg>
        <pc:spChg chg="mod">
          <ac:chgData name="Andreas Kößler" userId="00c157eb-ce4c-456e-be81-305662002215" providerId="ADAL" clId="{C93D549C-1297-4A71-919E-4FFC6A4C4385}" dt="2025-06-25T09:12:53.345" v="1034" actId="20577"/>
          <ac:spMkLst>
            <pc:docMk/>
            <pc:sldMk cId="298268141" sldId="289"/>
            <ac:spMk id="4" creationId="{4EC9A73D-CFCA-394D-8555-BA7C1D61A4CE}"/>
          </ac:spMkLst>
        </pc:spChg>
      </pc:sldChg>
      <pc:sldChg chg="addSp delSp modSp add mod">
        <pc:chgData name="Andreas Kößler" userId="00c157eb-ce4c-456e-be81-305662002215" providerId="ADAL" clId="{C93D549C-1297-4A71-919E-4FFC6A4C4385}" dt="2025-06-25T09:23:31.129" v="1126" actId="1076"/>
        <pc:sldMkLst>
          <pc:docMk/>
          <pc:sldMk cId="1491262689" sldId="290"/>
        </pc:sldMkLst>
        <pc:spChg chg="mod">
          <ac:chgData name="Andreas Kößler" userId="00c157eb-ce4c-456e-be81-305662002215" providerId="ADAL" clId="{C93D549C-1297-4A71-919E-4FFC6A4C4385}" dt="2025-06-25T09:23:21.063" v="1123" actId="20577"/>
          <ac:spMkLst>
            <pc:docMk/>
            <pc:sldMk cId="1491262689" sldId="290"/>
            <ac:spMk id="2" creationId="{D1275EE0-E078-88D6-AE87-7EC1CB1B5C8D}"/>
          </ac:spMkLst>
        </pc:spChg>
        <pc:spChg chg="mod">
          <ac:chgData name="Andreas Kößler" userId="00c157eb-ce4c-456e-be81-305662002215" providerId="ADAL" clId="{C93D549C-1297-4A71-919E-4FFC6A4C4385}" dt="2025-06-25T09:23:08.960" v="1120"/>
          <ac:spMkLst>
            <pc:docMk/>
            <pc:sldMk cId="1491262689" sldId="290"/>
            <ac:spMk id="3" creationId="{A67C9770-E10D-1452-10CD-F1DC0B7245CE}"/>
          </ac:spMkLst>
        </pc:spChg>
        <pc:picChg chg="add mod">
          <ac:chgData name="Andreas Kößler" userId="00c157eb-ce4c-456e-be81-305662002215" providerId="ADAL" clId="{C93D549C-1297-4A71-919E-4FFC6A4C4385}" dt="2025-06-25T09:23:31.129" v="1126" actId="1076"/>
          <ac:picMkLst>
            <pc:docMk/>
            <pc:sldMk cId="1491262689" sldId="290"/>
            <ac:picMk id="6" creationId="{7BB7E4D4-7649-954A-9ED3-89B60353CC91}"/>
          </ac:picMkLst>
        </pc:picChg>
      </pc:sldChg>
      <pc:sldChg chg="modSp add mod ord">
        <pc:chgData name="Andreas Kößler" userId="00c157eb-ce4c-456e-be81-305662002215" providerId="ADAL" clId="{C93D549C-1297-4A71-919E-4FFC6A4C4385}" dt="2025-06-25T09:44:15.693" v="1337" actId="20577"/>
        <pc:sldMkLst>
          <pc:docMk/>
          <pc:sldMk cId="2273787421" sldId="291"/>
        </pc:sldMkLst>
        <pc:spChg chg="mod">
          <ac:chgData name="Andreas Kößler" userId="00c157eb-ce4c-456e-be81-305662002215" providerId="ADAL" clId="{C93D549C-1297-4A71-919E-4FFC6A4C4385}" dt="2025-06-25T09:43:29.291" v="1315" actId="113"/>
          <ac:spMkLst>
            <pc:docMk/>
            <pc:sldMk cId="2273787421" sldId="291"/>
            <ac:spMk id="2" creationId="{8BD85AA5-3C15-0D8B-D5CD-53F2B7D934E5}"/>
          </ac:spMkLst>
        </pc:spChg>
        <pc:spChg chg="mod">
          <ac:chgData name="Andreas Kößler" userId="00c157eb-ce4c-456e-be81-305662002215" providerId="ADAL" clId="{C93D549C-1297-4A71-919E-4FFC6A4C4385}" dt="2025-06-25T09:44:15.693" v="1337" actId="20577"/>
          <ac:spMkLst>
            <pc:docMk/>
            <pc:sldMk cId="2273787421" sldId="291"/>
            <ac:spMk id="3" creationId="{E11A0222-9D0E-9111-B651-52046FECA5EC}"/>
          </ac:spMkLst>
        </pc:spChg>
        <pc:spChg chg="mod">
          <ac:chgData name="Andreas Kößler" userId="00c157eb-ce4c-456e-be81-305662002215" providerId="ADAL" clId="{C93D549C-1297-4A71-919E-4FFC6A4C4385}" dt="2025-06-25T09:29:51.269" v="1158" actId="20577"/>
          <ac:spMkLst>
            <pc:docMk/>
            <pc:sldMk cId="2273787421" sldId="291"/>
            <ac:spMk id="4" creationId="{F4DEAD17-15B6-01B3-547B-F05C6CFD5F95}"/>
          </ac:spMkLst>
        </pc:spChg>
      </pc:sldChg>
      <pc:sldChg chg="modSp add mod">
        <pc:chgData name="Andreas Kößler" userId="00c157eb-ce4c-456e-be81-305662002215" providerId="ADAL" clId="{C93D549C-1297-4A71-919E-4FFC6A4C4385}" dt="2025-06-25T09:46:45.837" v="1429" actId="20577"/>
        <pc:sldMkLst>
          <pc:docMk/>
          <pc:sldMk cId="4022354446" sldId="292"/>
        </pc:sldMkLst>
        <pc:spChg chg="mod">
          <ac:chgData name="Andreas Kößler" userId="00c157eb-ce4c-456e-be81-305662002215" providerId="ADAL" clId="{C93D549C-1297-4A71-919E-4FFC6A4C4385}" dt="2025-06-25T09:46:45.837" v="1429" actId="20577"/>
          <ac:spMkLst>
            <pc:docMk/>
            <pc:sldMk cId="4022354446" sldId="292"/>
            <ac:spMk id="2" creationId="{90D04505-BD1D-7156-1913-E59A97DFF94F}"/>
          </ac:spMkLst>
        </pc:spChg>
        <pc:spChg chg="mod">
          <ac:chgData name="Andreas Kößler" userId="00c157eb-ce4c-456e-be81-305662002215" providerId="ADAL" clId="{C93D549C-1297-4A71-919E-4FFC6A4C4385}" dt="2025-06-25T09:44:01.485" v="1324" actId="20577"/>
          <ac:spMkLst>
            <pc:docMk/>
            <pc:sldMk cId="4022354446" sldId="292"/>
            <ac:spMk id="3" creationId="{E9495ACA-6CF5-F35E-6F39-D7A40B40D6C2}"/>
          </ac:spMkLst>
        </pc:spChg>
        <pc:spChg chg="mod">
          <ac:chgData name="Andreas Kößler" userId="00c157eb-ce4c-456e-be81-305662002215" providerId="ADAL" clId="{C93D549C-1297-4A71-919E-4FFC6A4C4385}" dt="2025-06-25T09:39:02.676" v="1276"/>
          <ac:spMkLst>
            <pc:docMk/>
            <pc:sldMk cId="4022354446" sldId="292"/>
            <ac:spMk id="4" creationId="{6E04E2F0-BF81-79F5-496F-6D4A3B60BAF3}"/>
          </ac:spMkLst>
        </pc:spChg>
      </pc:sldChg>
      <pc:sldChg chg="modSp add mod">
        <pc:chgData name="Andreas Kößler" userId="00c157eb-ce4c-456e-be81-305662002215" providerId="ADAL" clId="{C93D549C-1297-4A71-919E-4FFC6A4C4385}" dt="2025-06-26T11:36:29.039" v="2462" actId="20577"/>
        <pc:sldMkLst>
          <pc:docMk/>
          <pc:sldMk cId="105511140" sldId="293"/>
        </pc:sldMkLst>
        <pc:spChg chg="mod">
          <ac:chgData name="Andreas Kößler" userId="00c157eb-ce4c-456e-be81-305662002215" providerId="ADAL" clId="{C93D549C-1297-4A71-919E-4FFC6A4C4385}" dt="2025-06-25T12:22:54.256" v="1514" actId="27636"/>
          <ac:spMkLst>
            <pc:docMk/>
            <pc:sldMk cId="105511140" sldId="293"/>
            <ac:spMk id="2" creationId="{CDEC463D-55F5-3511-057F-2A8914632C93}"/>
          </ac:spMkLst>
        </pc:spChg>
        <pc:spChg chg="mod">
          <ac:chgData name="Andreas Kößler" userId="00c157eb-ce4c-456e-be81-305662002215" providerId="ADAL" clId="{C93D549C-1297-4A71-919E-4FFC6A4C4385}" dt="2025-06-25T12:19:54.843" v="1433"/>
          <ac:spMkLst>
            <pc:docMk/>
            <pc:sldMk cId="105511140" sldId="293"/>
            <ac:spMk id="3" creationId="{48865755-07AC-DE55-A82C-A56ABFE92EDC}"/>
          </ac:spMkLst>
        </pc:spChg>
        <pc:spChg chg="mod">
          <ac:chgData name="Andreas Kößler" userId="00c157eb-ce4c-456e-be81-305662002215" providerId="ADAL" clId="{C93D549C-1297-4A71-919E-4FFC6A4C4385}" dt="2025-06-26T11:36:29.039" v="2462" actId="20577"/>
          <ac:spMkLst>
            <pc:docMk/>
            <pc:sldMk cId="105511140" sldId="293"/>
            <ac:spMk id="4" creationId="{12A53F54-8A45-6FA9-AD37-571EF39D754C}"/>
          </ac:spMkLst>
        </pc:spChg>
      </pc:sldChg>
      <pc:sldChg chg="add del">
        <pc:chgData name="Andreas Kößler" userId="00c157eb-ce4c-456e-be81-305662002215" providerId="ADAL" clId="{C93D549C-1297-4A71-919E-4FFC6A4C4385}" dt="2025-06-26T13:58:37.861" v="2463" actId="47"/>
        <pc:sldMkLst>
          <pc:docMk/>
          <pc:sldMk cId="2488036607" sldId="294"/>
        </pc:sldMkLst>
      </pc:sldChg>
      <pc:sldChg chg="addSp delSp modSp add mod">
        <pc:chgData name="Andreas Kößler" userId="00c157eb-ce4c-456e-be81-305662002215" providerId="ADAL" clId="{C93D549C-1297-4A71-919E-4FFC6A4C4385}" dt="2025-06-25T14:08:29.583" v="2010" actId="15"/>
        <pc:sldMkLst>
          <pc:docMk/>
          <pc:sldMk cId="2841259614" sldId="295"/>
        </pc:sldMkLst>
        <pc:spChg chg="mod">
          <ac:chgData name="Andreas Kößler" userId="00c157eb-ce4c-456e-be81-305662002215" providerId="ADAL" clId="{C93D549C-1297-4A71-919E-4FFC6A4C4385}" dt="2025-06-25T14:08:29.583" v="2010" actId="15"/>
          <ac:spMkLst>
            <pc:docMk/>
            <pc:sldMk cId="2841259614" sldId="295"/>
            <ac:spMk id="2" creationId="{FA7234EC-47BD-5A3C-439F-5A3FCFF5A565}"/>
          </ac:spMkLst>
        </pc:spChg>
        <pc:spChg chg="mod">
          <ac:chgData name="Andreas Kößler" userId="00c157eb-ce4c-456e-be81-305662002215" providerId="ADAL" clId="{C93D549C-1297-4A71-919E-4FFC6A4C4385}" dt="2025-06-25T14:08:03.614" v="2003" actId="14100"/>
          <ac:spMkLst>
            <pc:docMk/>
            <pc:sldMk cId="2841259614" sldId="295"/>
            <ac:spMk id="3" creationId="{C8B8BD34-5FF3-4048-071E-5D954FEBC1FA}"/>
          </ac:spMkLst>
        </pc:spChg>
        <pc:spChg chg="mod">
          <ac:chgData name="Andreas Kößler" userId="00c157eb-ce4c-456e-be81-305662002215" providerId="ADAL" clId="{C93D549C-1297-4A71-919E-4FFC6A4C4385}" dt="2025-06-25T14:06:50.456" v="1998" actId="1076"/>
          <ac:spMkLst>
            <pc:docMk/>
            <pc:sldMk cId="2841259614" sldId="295"/>
            <ac:spMk id="4" creationId="{92AFA561-B9BC-A93C-3DD5-905681158FF1}"/>
          </ac:spMkLst>
        </pc:spChg>
        <pc:spChg chg="add mod">
          <ac:chgData name="Andreas Kößler" userId="00c157eb-ce4c-456e-be81-305662002215" providerId="ADAL" clId="{C93D549C-1297-4A71-919E-4FFC6A4C4385}" dt="2025-06-25T14:08:12.999" v="2005" actId="14100"/>
          <ac:spMkLst>
            <pc:docMk/>
            <pc:sldMk cId="2841259614" sldId="295"/>
            <ac:spMk id="8" creationId="{86A0781A-A32D-328E-BD31-69E308B7A539}"/>
          </ac:spMkLst>
        </pc:spChg>
        <pc:picChg chg="add mod">
          <ac:chgData name="Andreas Kößler" userId="00c157eb-ce4c-456e-be81-305662002215" providerId="ADAL" clId="{C93D549C-1297-4A71-919E-4FFC6A4C4385}" dt="2025-06-25T13:59:02.775" v="1992" actId="14100"/>
          <ac:picMkLst>
            <pc:docMk/>
            <pc:sldMk cId="2841259614" sldId="295"/>
            <ac:picMk id="9" creationId="{15C612FA-8894-FE1A-B87B-42D9827CEB5F}"/>
          </ac:picMkLst>
        </pc:picChg>
        <pc:picChg chg="add mod">
          <ac:chgData name="Andreas Kößler" userId="00c157eb-ce4c-456e-be81-305662002215" providerId="ADAL" clId="{C93D549C-1297-4A71-919E-4FFC6A4C4385}" dt="2025-06-25T13:59:02.775" v="1992" actId="14100"/>
          <ac:picMkLst>
            <pc:docMk/>
            <pc:sldMk cId="2841259614" sldId="295"/>
            <ac:picMk id="10" creationId="{97649605-7C03-EFA9-996D-A34D78931C3F}"/>
          </ac:picMkLst>
        </pc:picChg>
      </pc:sldChg>
      <pc:sldChg chg="addSp delSp modSp add mod">
        <pc:chgData name="Andreas Kößler" userId="00c157eb-ce4c-456e-be81-305662002215" providerId="ADAL" clId="{C93D549C-1297-4A71-919E-4FFC6A4C4385}" dt="2025-06-25T14:15:51.369" v="2029" actId="207"/>
        <pc:sldMkLst>
          <pc:docMk/>
          <pc:sldMk cId="1441961420" sldId="296"/>
        </pc:sldMkLst>
        <pc:spChg chg="mod">
          <ac:chgData name="Andreas Kößler" userId="00c157eb-ce4c-456e-be81-305662002215" providerId="ADAL" clId="{C93D549C-1297-4A71-919E-4FFC6A4C4385}" dt="2025-06-25T14:10:56.441" v="2012" actId="20577"/>
          <ac:spMkLst>
            <pc:docMk/>
            <pc:sldMk cId="1441961420" sldId="296"/>
            <ac:spMk id="2" creationId="{AFDDB349-FA85-18F1-89C6-EE147316A0ED}"/>
          </ac:spMkLst>
        </pc:spChg>
        <pc:spChg chg="add mod">
          <ac:chgData name="Andreas Kößler" userId="00c157eb-ce4c-456e-be81-305662002215" providerId="ADAL" clId="{C93D549C-1297-4A71-919E-4FFC6A4C4385}" dt="2025-06-25T14:15:10.752" v="2025" actId="1076"/>
          <ac:spMkLst>
            <pc:docMk/>
            <pc:sldMk cId="1441961420" sldId="296"/>
            <ac:spMk id="5" creationId="{8CADDB09-84A0-E72F-9AEA-DAFF73185A78}"/>
          </ac:spMkLst>
        </pc:spChg>
        <pc:spChg chg="add mod">
          <ac:chgData name="Andreas Kößler" userId="00c157eb-ce4c-456e-be81-305662002215" providerId="ADAL" clId="{C93D549C-1297-4A71-919E-4FFC6A4C4385}" dt="2025-06-25T14:14:52.347" v="2022" actId="1076"/>
          <ac:spMkLst>
            <pc:docMk/>
            <pc:sldMk cId="1441961420" sldId="296"/>
            <ac:spMk id="12" creationId="{868C268D-6F24-62C4-71DF-F8E437D89AD8}"/>
          </ac:spMkLst>
        </pc:spChg>
        <pc:spChg chg="add mod">
          <ac:chgData name="Andreas Kößler" userId="00c157eb-ce4c-456e-be81-305662002215" providerId="ADAL" clId="{C93D549C-1297-4A71-919E-4FFC6A4C4385}" dt="2025-06-25T14:14:52.347" v="2022" actId="1076"/>
          <ac:spMkLst>
            <pc:docMk/>
            <pc:sldMk cId="1441961420" sldId="296"/>
            <ac:spMk id="13" creationId="{67D4DD9F-87BD-15C2-AF05-52523016EE47}"/>
          </ac:spMkLst>
        </pc:spChg>
        <pc:spChg chg="add mod">
          <ac:chgData name="Andreas Kößler" userId="00c157eb-ce4c-456e-be81-305662002215" providerId="ADAL" clId="{C93D549C-1297-4A71-919E-4FFC6A4C4385}" dt="2025-06-25T14:14:52.347" v="2022" actId="1076"/>
          <ac:spMkLst>
            <pc:docMk/>
            <pc:sldMk cId="1441961420" sldId="296"/>
            <ac:spMk id="14" creationId="{B6FB7737-C7AD-3B51-08A1-CCC02DC12E8C}"/>
          </ac:spMkLst>
        </pc:spChg>
        <pc:spChg chg="add mod">
          <ac:chgData name="Andreas Kößler" userId="00c157eb-ce4c-456e-be81-305662002215" providerId="ADAL" clId="{C93D549C-1297-4A71-919E-4FFC6A4C4385}" dt="2025-06-25T14:14:52.347" v="2022" actId="1076"/>
          <ac:spMkLst>
            <pc:docMk/>
            <pc:sldMk cId="1441961420" sldId="296"/>
            <ac:spMk id="16" creationId="{80BDFFA1-9C37-C15D-8CBD-3C2DBBAA68B6}"/>
          </ac:spMkLst>
        </pc:spChg>
        <pc:graphicFrameChg chg="add mod modGraphic">
          <ac:chgData name="Andreas Kößler" userId="00c157eb-ce4c-456e-be81-305662002215" providerId="ADAL" clId="{C93D549C-1297-4A71-919E-4FFC6A4C4385}" dt="2025-06-25T14:15:32.387" v="2026" actId="207"/>
          <ac:graphicFrameMkLst>
            <pc:docMk/>
            <pc:sldMk cId="1441961420" sldId="296"/>
            <ac:graphicFrameMk id="6" creationId="{5FB64E50-8D1F-C6ED-ED32-76F0FA1C1751}"/>
          </ac:graphicFrameMkLst>
        </pc:graphicFrameChg>
        <pc:graphicFrameChg chg="add mod modGraphic">
          <ac:chgData name="Andreas Kößler" userId="00c157eb-ce4c-456e-be81-305662002215" providerId="ADAL" clId="{C93D549C-1297-4A71-919E-4FFC6A4C4385}" dt="2025-06-25T14:15:37.141" v="2027" actId="207"/>
          <ac:graphicFrameMkLst>
            <pc:docMk/>
            <pc:sldMk cId="1441961420" sldId="296"/>
            <ac:graphicFrameMk id="7" creationId="{C567D97A-ADDC-DCF2-E626-1D26DED1BDE0}"/>
          </ac:graphicFrameMkLst>
        </pc:graphicFrameChg>
        <pc:graphicFrameChg chg="add mod modGraphic">
          <ac:chgData name="Andreas Kößler" userId="00c157eb-ce4c-456e-be81-305662002215" providerId="ADAL" clId="{C93D549C-1297-4A71-919E-4FFC6A4C4385}" dt="2025-06-25T14:15:51.369" v="2029" actId="207"/>
          <ac:graphicFrameMkLst>
            <pc:docMk/>
            <pc:sldMk cId="1441961420" sldId="296"/>
            <ac:graphicFrameMk id="11" creationId="{0148F4D3-7D58-3147-8975-DE3E3CE3FC88}"/>
          </ac:graphicFrameMkLst>
        </pc:graphicFrameChg>
        <pc:graphicFrameChg chg="add mod">
          <ac:chgData name="Andreas Kößler" userId="00c157eb-ce4c-456e-be81-305662002215" providerId="ADAL" clId="{C93D549C-1297-4A71-919E-4FFC6A4C4385}" dt="2025-06-25T14:14:52.347" v="2022" actId="1076"/>
          <ac:graphicFrameMkLst>
            <pc:docMk/>
            <pc:sldMk cId="1441961420" sldId="296"/>
            <ac:graphicFrameMk id="15" creationId="{6574952D-584A-508A-AD84-334D6BEAC690}"/>
          </ac:graphicFrameMkLst>
        </pc:graphicFrameChg>
      </pc:sldChg>
      <pc:sldChg chg="addSp delSp modSp add mod">
        <pc:chgData name="Andreas Kößler" userId="00c157eb-ce4c-456e-be81-305662002215" providerId="ADAL" clId="{C93D549C-1297-4A71-919E-4FFC6A4C4385}" dt="2025-06-25T14:19:00.558" v="2064" actId="20577"/>
        <pc:sldMkLst>
          <pc:docMk/>
          <pc:sldMk cId="3785802841" sldId="297"/>
        </pc:sldMkLst>
        <pc:spChg chg="add mod">
          <ac:chgData name="Andreas Kößler" userId="00c157eb-ce4c-456e-be81-305662002215" providerId="ADAL" clId="{C93D549C-1297-4A71-919E-4FFC6A4C4385}" dt="2025-06-25T14:17:39.661" v="2046" actId="1076"/>
          <ac:spMkLst>
            <pc:docMk/>
            <pc:sldMk cId="3785802841" sldId="297"/>
            <ac:spMk id="3" creationId="{AF8477DF-7484-F1DB-2FBC-9C3884B6AD85}"/>
          </ac:spMkLst>
        </pc:spChg>
        <pc:spChg chg="add mod">
          <ac:chgData name="Andreas Kößler" userId="00c157eb-ce4c-456e-be81-305662002215" providerId="ADAL" clId="{C93D549C-1297-4A71-919E-4FFC6A4C4385}" dt="2025-06-25T14:17:31.303" v="2045" actId="1076"/>
          <ac:spMkLst>
            <pc:docMk/>
            <pc:sldMk cId="3785802841" sldId="297"/>
            <ac:spMk id="10" creationId="{7E0C6D91-916A-BD86-7726-9B71667658EB}"/>
          </ac:spMkLst>
        </pc:spChg>
        <pc:spChg chg="add mod">
          <ac:chgData name="Andreas Kößler" userId="00c157eb-ce4c-456e-be81-305662002215" providerId="ADAL" clId="{C93D549C-1297-4A71-919E-4FFC6A4C4385}" dt="2025-06-25T14:17:31.303" v="2045" actId="1076"/>
          <ac:spMkLst>
            <pc:docMk/>
            <pc:sldMk cId="3785802841" sldId="297"/>
            <ac:spMk id="17" creationId="{8AD3B86F-A4BE-BF20-E36A-26C98E7AFCE3}"/>
          </ac:spMkLst>
        </pc:spChg>
        <pc:spChg chg="add mod">
          <ac:chgData name="Andreas Kößler" userId="00c157eb-ce4c-456e-be81-305662002215" providerId="ADAL" clId="{C93D549C-1297-4A71-919E-4FFC6A4C4385}" dt="2025-06-25T14:17:31.303" v="2045" actId="1076"/>
          <ac:spMkLst>
            <pc:docMk/>
            <pc:sldMk cId="3785802841" sldId="297"/>
            <ac:spMk id="18" creationId="{85A07645-B026-36EB-0444-D73C090D382A}"/>
          </ac:spMkLst>
        </pc:spChg>
        <pc:spChg chg="add mod">
          <ac:chgData name="Andreas Kößler" userId="00c157eb-ce4c-456e-be81-305662002215" providerId="ADAL" clId="{C93D549C-1297-4A71-919E-4FFC6A4C4385}" dt="2025-06-25T14:17:48.344" v="2047" actId="1076"/>
          <ac:spMkLst>
            <pc:docMk/>
            <pc:sldMk cId="3785802841" sldId="297"/>
            <ac:spMk id="19" creationId="{A8971A12-A939-EC13-94D6-0F8A97E89041}"/>
          </ac:spMkLst>
        </pc:spChg>
        <pc:spChg chg="add mod">
          <ac:chgData name="Andreas Kößler" userId="00c157eb-ce4c-456e-be81-305662002215" providerId="ADAL" clId="{C93D549C-1297-4A71-919E-4FFC6A4C4385}" dt="2025-06-25T14:17:31.303" v="2045" actId="1076"/>
          <ac:spMkLst>
            <pc:docMk/>
            <pc:sldMk cId="3785802841" sldId="297"/>
            <ac:spMk id="21" creationId="{5D26C10A-4A05-96AB-20E3-0C4605C67A1B}"/>
          </ac:spMkLst>
        </pc:spChg>
        <pc:graphicFrameChg chg="add mod modGraphic">
          <ac:chgData name="Andreas Kößler" userId="00c157eb-ce4c-456e-be81-305662002215" providerId="ADAL" clId="{C93D549C-1297-4A71-919E-4FFC6A4C4385}" dt="2025-06-25T14:17:55.504" v="2048" actId="207"/>
          <ac:graphicFrameMkLst>
            <pc:docMk/>
            <pc:sldMk cId="3785802841" sldId="297"/>
            <ac:graphicFrameMk id="4" creationId="{0E84C494-CCDB-2541-1533-7E2957867838}"/>
          </ac:graphicFrameMkLst>
        </pc:graphicFrameChg>
        <pc:graphicFrameChg chg="add mod modGraphic">
          <ac:chgData name="Andreas Kößler" userId="00c157eb-ce4c-456e-be81-305662002215" providerId="ADAL" clId="{C93D549C-1297-4A71-919E-4FFC6A4C4385}" dt="2025-06-25T14:18:00.050" v="2049" actId="207"/>
          <ac:graphicFrameMkLst>
            <pc:docMk/>
            <pc:sldMk cId="3785802841" sldId="297"/>
            <ac:graphicFrameMk id="8" creationId="{F997FC90-1FB0-0472-D53D-B5E9A6650180}"/>
          </ac:graphicFrameMkLst>
        </pc:graphicFrameChg>
        <pc:graphicFrameChg chg="add mod modGraphic">
          <ac:chgData name="Andreas Kößler" userId="00c157eb-ce4c-456e-be81-305662002215" providerId="ADAL" clId="{C93D549C-1297-4A71-919E-4FFC6A4C4385}" dt="2025-06-25T14:19:00.558" v="2064" actId="20577"/>
          <ac:graphicFrameMkLst>
            <pc:docMk/>
            <pc:sldMk cId="3785802841" sldId="297"/>
            <ac:graphicFrameMk id="9" creationId="{25408FAF-884D-7392-0805-FCF44E0565F5}"/>
          </ac:graphicFrameMkLst>
        </pc:graphicFrameChg>
        <pc:graphicFrameChg chg="add mod">
          <ac:chgData name="Andreas Kößler" userId="00c157eb-ce4c-456e-be81-305662002215" providerId="ADAL" clId="{C93D549C-1297-4A71-919E-4FFC6A4C4385}" dt="2025-06-25T14:17:31.303" v="2045" actId="1076"/>
          <ac:graphicFrameMkLst>
            <pc:docMk/>
            <pc:sldMk cId="3785802841" sldId="297"/>
            <ac:graphicFrameMk id="20" creationId="{B00CB571-4381-AF27-AB45-8947B86AD658}"/>
          </ac:graphicFrameMkLst>
        </pc:graphicFrameChg>
      </pc:sldChg>
      <pc:sldChg chg="addSp delSp modSp add mod ord">
        <pc:chgData name="Andreas Kößler" userId="00c157eb-ce4c-456e-be81-305662002215" providerId="ADAL" clId="{C93D549C-1297-4A71-919E-4FFC6A4C4385}" dt="2025-06-25T14:21:15.639" v="2107" actId="1076"/>
        <pc:sldMkLst>
          <pc:docMk/>
          <pc:sldMk cId="2962006811" sldId="298"/>
        </pc:sldMkLst>
        <pc:spChg chg="mod">
          <ac:chgData name="Andreas Kößler" userId="00c157eb-ce4c-456e-be81-305662002215" providerId="ADAL" clId="{C93D549C-1297-4A71-919E-4FFC6A4C4385}" dt="2025-06-25T14:19:52.912" v="2068"/>
          <ac:spMkLst>
            <pc:docMk/>
            <pc:sldMk cId="2962006811" sldId="298"/>
            <ac:spMk id="3" creationId="{98873350-D5EB-9FA2-014F-1996B7A79E20}"/>
          </ac:spMkLst>
        </pc:spChg>
        <pc:spChg chg="mod">
          <ac:chgData name="Andreas Kößler" userId="00c157eb-ce4c-456e-be81-305662002215" providerId="ADAL" clId="{C93D549C-1297-4A71-919E-4FFC6A4C4385}" dt="2025-06-25T14:20:10.078" v="2098" actId="20577"/>
          <ac:spMkLst>
            <pc:docMk/>
            <pc:sldMk cId="2962006811" sldId="298"/>
            <ac:spMk id="4" creationId="{070DE8E8-5BE0-67E5-8C7A-D28AB087A539}"/>
          </ac:spMkLst>
        </pc:spChg>
        <pc:graphicFrameChg chg="add mod">
          <ac:chgData name="Andreas Kößler" userId="00c157eb-ce4c-456e-be81-305662002215" providerId="ADAL" clId="{C93D549C-1297-4A71-919E-4FFC6A4C4385}" dt="2025-06-25T14:21:15.639" v="2107" actId="1076"/>
          <ac:graphicFrameMkLst>
            <pc:docMk/>
            <pc:sldMk cId="2962006811" sldId="298"/>
            <ac:graphicFrameMk id="5" creationId="{6B0DEB44-4F1F-F4E6-5C95-ACA0AF0FDC60}"/>
          </ac:graphicFrameMkLst>
        </pc:graphicFrameChg>
      </pc:sldChg>
      <pc:sldChg chg="add ord">
        <pc:chgData name="Andreas Kößler" userId="00c157eb-ce4c-456e-be81-305662002215" providerId="ADAL" clId="{C93D549C-1297-4A71-919E-4FFC6A4C4385}" dt="2025-06-25T14:21:43.222" v="2110"/>
        <pc:sldMkLst>
          <pc:docMk/>
          <pc:sldMk cId="2723642013" sldId="299"/>
        </pc:sldMkLst>
      </pc:sldChg>
      <pc:sldChg chg="addSp delSp modSp add mod">
        <pc:chgData name="Andreas Kößler" userId="00c157eb-ce4c-456e-be81-305662002215" providerId="ADAL" clId="{C93D549C-1297-4A71-919E-4FFC6A4C4385}" dt="2025-06-25T14:38:17.153" v="2218" actId="1076"/>
        <pc:sldMkLst>
          <pc:docMk/>
          <pc:sldMk cId="1203549758" sldId="300"/>
        </pc:sldMkLst>
        <pc:spChg chg="mod">
          <ac:chgData name="Andreas Kößler" userId="00c157eb-ce4c-456e-be81-305662002215" providerId="ADAL" clId="{C93D549C-1297-4A71-919E-4FFC6A4C4385}" dt="2025-06-25T14:34:37.311" v="2187" actId="108"/>
          <ac:spMkLst>
            <pc:docMk/>
            <pc:sldMk cId="1203549758" sldId="300"/>
            <ac:spMk id="2" creationId="{4CA8249F-9A2B-F318-5A9B-A9E6E1239BA3}"/>
          </ac:spMkLst>
        </pc:spChg>
        <pc:spChg chg="mod">
          <ac:chgData name="Andreas Kößler" userId="00c157eb-ce4c-456e-be81-305662002215" providerId="ADAL" clId="{C93D549C-1297-4A71-919E-4FFC6A4C4385}" dt="2025-06-25T14:34:23.401" v="2186" actId="404"/>
          <ac:spMkLst>
            <pc:docMk/>
            <pc:sldMk cId="1203549758" sldId="300"/>
            <ac:spMk id="3" creationId="{D3241670-64D7-7E23-07D7-132C8460F3BD}"/>
          </ac:spMkLst>
        </pc:spChg>
        <pc:spChg chg="mod">
          <ac:chgData name="Andreas Kößler" userId="00c157eb-ce4c-456e-be81-305662002215" providerId="ADAL" clId="{C93D549C-1297-4A71-919E-4FFC6A4C4385}" dt="2025-06-25T14:36:04.177" v="2201" actId="5793"/>
          <ac:spMkLst>
            <pc:docMk/>
            <pc:sldMk cId="1203549758" sldId="300"/>
            <ac:spMk id="10" creationId="{E7054AD7-01B6-AF61-1E65-4A6567F7A2A4}"/>
          </ac:spMkLst>
        </pc:spChg>
        <pc:picChg chg="add mod">
          <ac:chgData name="Andreas Kößler" userId="00c157eb-ce4c-456e-be81-305662002215" providerId="ADAL" clId="{C93D549C-1297-4A71-919E-4FFC6A4C4385}" dt="2025-06-25T14:38:17.153" v="2218" actId="1076"/>
          <ac:picMkLst>
            <pc:docMk/>
            <pc:sldMk cId="1203549758" sldId="300"/>
            <ac:picMk id="5" creationId="{9AC32DBB-356C-AAEC-DA8D-EEC6347EE5C3}"/>
          </ac:picMkLst>
        </pc:picChg>
      </pc:sldChg>
      <pc:sldChg chg="addSp delSp modSp add mod">
        <pc:chgData name="Andreas Kößler" userId="00c157eb-ce4c-456e-be81-305662002215" providerId="ADAL" clId="{C93D549C-1297-4A71-919E-4FFC6A4C4385}" dt="2025-06-25T14:40:36.192" v="2240" actId="5793"/>
        <pc:sldMkLst>
          <pc:docMk/>
          <pc:sldMk cId="2559971291" sldId="301"/>
        </pc:sldMkLst>
        <pc:spChg chg="mod">
          <ac:chgData name="Andreas Kößler" userId="00c157eb-ce4c-456e-be81-305662002215" providerId="ADAL" clId="{C93D549C-1297-4A71-919E-4FFC6A4C4385}" dt="2025-06-25T14:36:48.956" v="2205" actId="404"/>
          <ac:spMkLst>
            <pc:docMk/>
            <pc:sldMk cId="2559971291" sldId="301"/>
            <ac:spMk id="3" creationId="{BB92C870-D0AF-0C06-6490-75B265C41ED6}"/>
          </ac:spMkLst>
        </pc:spChg>
        <pc:spChg chg="mod">
          <ac:chgData name="Andreas Kößler" userId="00c157eb-ce4c-456e-be81-305662002215" providerId="ADAL" clId="{C93D549C-1297-4A71-919E-4FFC6A4C4385}" dt="2025-06-25T14:40:36.192" v="2240" actId="5793"/>
          <ac:spMkLst>
            <pc:docMk/>
            <pc:sldMk cId="2559971291" sldId="301"/>
            <ac:spMk id="10" creationId="{836C1022-9890-789F-7CB4-E185079FFEED}"/>
          </ac:spMkLst>
        </pc:spChg>
        <pc:picChg chg="add mod">
          <ac:chgData name="Andreas Kößler" userId="00c157eb-ce4c-456e-be81-305662002215" providerId="ADAL" clId="{C93D549C-1297-4A71-919E-4FFC6A4C4385}" dt="2025-06-25T14:40:12.895" v="2232" actId="167"/>
          <ac:picMkLst>
            <pc:docMk/>
            <pc:sldMk cId="2559971291" sldId="301"/>
            <ac:picMk id="8" creationId="{16ED18E6-EC21-850F-0B69-7ADE040AACE2}"/>
          </ac:picMkLst>
        </pc:picChg>
      </pc:sldChg>
      <pc:sldChg chg="addSp delSp modSp add mod">
        <pc:chgData name="Andreas Kößler" userId="00c157eb-ce4c-456e-be81-305662002215" providerId="ADAL" clId="{C93D549C-1297-4A71-919E-4FFC6A4C4385}" dt="2025-06-25T14:42:57.959" v="2285" actId="20577"/>
        <pc:sldMkLst>
          <pc:docMk/>
          <pc:sldMk cId="1225761063" sldId="302"/>
        </pc:sldMkLst>
        <pc:spChg chg="mod">
          <ac:chgData name="Andreas Kößler" userId="00c157eb-ce4c-456e-be81-305662002215" providerId="ADAL" clId="{C93D549C-1297-4A71-919E-4FFC6A4C4385}" dt="2025-06-25T14:42:57.959" v="2285" actId="20577"/>
          <ac:spMkLst>
            <pc:docMk/>
            <pc:sldMk cId="1225761063" sldId="302"/>
            <ac:spMk id="10" creationId="{978A54B3-3C19-B72B-DC00-3AF1947FF69D}"/>
          </ac:spMkLst>
        </pc:spChg>
        <pc:picChg chg="add mod">
          <ac:chgData name="Andreas Kößler" userId="00c157eb-ce4c-456e-be81-305662002215" providerId="ADAL" clId="{C93D549C-1297-4A71-919E-4FFC6A4C4385}" dt="2025-06-25T14:41:20.794" v="2248" actId="1076"/>
          <ac:picMkLst>
            <pc:docMk/>
            <pc:sldMk cId="1225761063" sldId="302"/>
            <ac:picMk id="6" creationId="{FC20A39E-F228-4F99-DBD5-A4E25A95D087}"/>
          </ac:picMkLst>
        </pc:picChg>
      </pc:sldChg>
      <pc:sldChg chg="add ord">
        <pc:chgData name="Andreas Kößler" userId="00c157eb-ce4c-456e-be81-305662002215" providerId="ADAL" clId="{C93D549C-1297-4A71-919E-4FFC6A4C4385}" dt="2025-06-25T14:44:06.435" v="2288"/>
        <pc:sldMkLst>
          <pc:docMk/>
          <pc:sldMk cId="1921391365" sldId="303"/>
        </pc:sldMkLst>
      </pc:sldChg>
      <pc:sldChg chg="addSp delSp modSp new mod">
        <pc:chgData name="Andreas Kößler" userId="00c157eb-ce4c-456e-be81-305662002215" providerId="ADAL" clId="{C93D549C-1297-4A71-919E-4FFC6A4C4385}" dt="2025-06-26T06:07:08.022" v="2461" actId="14100"/>
        <pc:sldMkLst>
          <pc:docMk/>
          <pc:sldMk cId="3585912802" sldId="304"/>
        </pc:sldMkLst>
        <pc:spChg chg="mod">
          <ac:chgData name="Andreas Kößler" userId="00c157eb-ce4c-456e-be81-305662002215" providerId="ADAL" clId="{C93D549C-1297-4A71-919E-4FFC6A4C4385}" dt="2025-06-26T06:06:50.116" v="2459" actId="20577"/>
          <ac:spMkLst>
            <pc:docMk/>
            <pc:sldMk cId="3585912802" sldId="304"/>
            <ac:spMk id="4" creationId="{275EB4C6-9DFF-0F92-1E88-F4EE1D2929FE}"/>
          </ac:spMkLst>
        </pc:spChg>
        <pc:picChg chg="add mod">
          <ac:chgData name="Andreas Kößler" userId="00c157eb-ce4c-456e-be81-305662002215" providerId="ADAL" clId="{C93D549C-1297-4A71-919E-4FFC6A4C4385}" dt="2025-06-26T06:05:19.201" v="2417" actId="1076"/>
          <ac:picMkLst>
            <pc:docMk/>
            <pc:sldMk cId="3585912802" sldId="304"/>
            <ac:picMk id="18" creationId="{56EA123F-2F02-96B8-04A6-F1EE8A85B2A3}"/>
          </ac:picMkLst>
        </pc:picChg>
        <pc:picChg chg="add mod">
          <ac:chgData name="Andreas Kößler" userId="00c157eb-ce4c-456e-be81-305662002215" providerId="ADAL" clId="{C93D549C-1297-4A71-919E-4FFC6A4C4385}" dt="2025-06-26T06:05:09.991" v="2415" actId="1076"/>
          <ac:picMkLst>
            <pc:docMk/>
            <pc:sldMk cId="3585912802" sldId="304"/>
            <ac:picMk id="19" creationId="{B6CFDB33-C9D0-AD06-188B-B8B82F8E7998}"/>
          </ac:picMkLst>
        </pc:picChg>
        <pc:picChg chg="add mod">
          <ac:chgData name="Andreas Kößler" userId="00c157eb-ce4c-456e-be81-305662002215" providerId="ADAL" clId="{C93D549C-1297-4A71-919E-4FFC6A4C4385}" dt="2025-06-26T06:05:21.146" v="2418" actId="1076"/>
          <ac:picMkLst>
            <pc:docMk/>
            <pc:sldMk cId="3585912802" sldId="304"/>
            <ac:picMk id="20" creationId="{2109696A-CF56-8F82-5A7C-6B6BACB09954}"/>
          </ac:picMkLst>
        </pc:picChg>
        <pc:picChg chg="add mod">
          <ac:chgData name="Andreas Kößler" userId="00c157eb-ce4c-456e-be81-305662002215" providerId="ADAL" clId="{C93D549C-1297-4A71-919E-4FFC6A4C4385}" dt="2025-06-26T06:07:08.022" v="2461" actId="14100"/>
          <ac:picMkLst>
            <pc:docMk/>
            <pc:sldMk cId="3585912802" sldId="304"/>
            <ac:picMk id="22" creationId="{84A37ED9-3B63-87D7-B79E-CF5BDB1D4B0B}"/>
          </ac:picMkLst>
        </pc:picChg>
        <pc:picChg chg="add mod">
          <ac:chgData name="Andreas Kößler" userId="00c157eb-ce4c-456e-be81-305662002215" providerId="ADAL" clId="{C93D549C-1297-4A71-919E-4FFC6A4C4385}" dt="2025-06-26T06:05:51.002" v="2430" actId="1076"/>
          <ac:picMkLst>
            <pc:docMk/>
            <pc:sldMk cId="3585912802" sldId="304"/>
            <ac:picMk id="24" creationId="{C7BDEE7C-2368-D8FF-B586-8AB0461FD6CF}"/>
          </ac:picMkLst>
        </pc:picChg>
        <pc:picChg chg="add mod">
          <ac:chgData name="Andreas Kößler" userId="00c157eb-ce4c-456e-be81-305662002215" providerId="ADAL" clId="{C93D549C-1297-4A71-919E-4FFC6A4C4385}" dt="2025-06-26T06:07:02.666" v="2460" actId="1076"/>
          <ac:picMkLst>
            <pc:docMk/>
            <pc:sldMk cId="3585912802" sldId="304"/>
            <ac:picMk id="26" creationId="{44997D8D-C53E-C584-388D-4B3E11B3695D}"/>
          </ac:picMkLst>
        </pc:picChg>
      </pc:sldChg>
      <pc:sldChg chg="new del">
        <pc:chgData name="Andreas Kößler" userId="00c157eb-ce4c-456e-be81-305662002215" providerId="ADAL" clId="{C93D549C-1297-4A71-919E-4FFC6A4C4385}" dt="2025-06-26T05:58:19.622" v="2375" actId="47"/>
        <pc:sldMkLst>
          <pc:docMk/>
          <pc:sldMk cId="1756844469" sldId="305"/>
        </pc:sldMkLst>
      </pc:sldChg>
      <pc:sldChg chg="new del">
        <pc:chgData name="Andreas Kößler" userId="00c157eb-ce4c-456e-be81-305662002215" providerId="ADAL" clId="{C93D549C-1297-4A71-919E-4FFC6A4C4385}" dt="2025-06-26T05:58:39.464" v="2377" actId="47"/>
        <pc:sldMkLst>
          <pc:docMk/>
          <pc:sldMk cId="3351859092" sldId="305"/>
        </pc:sldMkLst>
      </pc:sldChg>
    </pc:docChg>
  </pc:docChgLst>
  <pc:docChgLst>
    <pc:chgData name="Chris Cornelius" userId="S::chco@ellab.com::89da622a-4110-4f8d-8ed8-9b7188f43fe8" providerId="AD" clId="Web-{C170B1A4-A0C3-9E03-A85E-2A60B05C9AF2}"/>
    <pc:docChg chg="sldOrd">
      <pc:chgData name="Chris Cornelius" userId="S::chco@ellab.com::89da622a-4110-4f8d-8ed8-9b7188f43fe8" providerId="AD" clId="Web-{C170B1A4-A0C3-9E03-A85E-2A60B05C9AF2}" dt="2025-07-14T21:04:58.158" v="0"/>
      <pc:docMkLst>
        <pc:docMk/>
      </pc:docMkLst>
      <pc:sldChg chg="ord">
        <pc:chgData name="Chris Cornelius" userId="S::chco@ellab.com::89da622a-4110-4f8d-8ed8-9b7188f43fe8" providerId="AD" clId="Web-{C170B1A4-A0C3-9E03-A85E-2A60B05C9AF2}" dt="2025-07-14T21:04:58.158" v="0"/>
        <pc:sldMkLst>
          <pc:docMk/>
          <pc:sldMk cId="4060465945" sldId="28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900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 sz="900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 sz="900"/>
        </a:p>
      </dgm:t>
    </dgm:pt>
    <dgm:pt modelId="{EDD3F366-F312-4D84-9298-06AC32EAFD3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900" dirty="0"/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 sz="900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 sz="900"/>
        </a:p>
      </dgm:t>
    </dgm:pt>
    <dgm:pt modelId="{D48CD64E-670A-4C17-A7A3-3E17F511ED7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900" dirty="0">
              <a:solidFill>
                <a:srgbClr val="002060"/>
              </a:solidFill>
            </a:rPr>
            <a:t>OQ Mapping (24-hour mapping, Open door Test)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 sz="900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 sz="900"/>
        </a:p>
      </dgm:t>
    </dgm:pt>
    <dgm:pt modelId="{1D0CF2DE-12A9-404C-8523-0FCBFCED9BC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900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 sz="900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 sz="900"/>
        </a:p>
      </dgm:t>
    </dgm:pt>
    <dgm:pt modelId="{8F1D396C-D301-4256-8C54-E3B1FC3FAC2E}">
      <dgm:prSet phldrT="[Text]" custT="1"/>
      <dgm:spPr/>
      <dgm:t>
        <a:bodyPr/>
        <a:lstStyle/>
        <a:p>
          <a:r>
            <a:rPr lang="en-US" sz="900" dirty="0">
              <a:solidFill>
                <a:srgbClr val="000000"/>
              </a:solidFill>
            </a:rPr>
            <a:t>3ish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 sz="900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 sz="900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5" custScaleX="84602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5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5">
        <dgm:presLayoutVars>
          <dgm:bulletEnabled val="1"/>
        </dgm:presLayoutVars>
      </dgm:prSet>
      <dgm:spPr/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5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9E71C016-8D3A-4BFA-85CD-1093B9CCC971}" type="pres">
      <dgm:prSet presAssocID="{8F1D396C-D301-4256-8C54-E3B1FC3FAC2E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4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E838CA06-0AC9-491A-975E-3D50DDF3DF79}" type="presParOf" srcId="{E4D28132-24AE-49B7-A65C-A32C85292E80}" destId="{9E71C016-8D3A-4BFA-85CD-1093B9CCC97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/>
        </a:p>
      </dgm:t>
    </dgm:pt>
    <dgm:pt modelId="{EDD3F366-F312-4D84-9298-06AC32EAFD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/>
        </a:p>
      </dgm:t>
    </dgm:pt>
    <dgm:pt modelId="{D48CD64E-670A-4C17-A7A3-3E17F511ED7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900" kern="1200" dirty="0">
              <a:solidFill>
                <a:srgbClr val="002060"/>
              </a:solidFill>
            </a:rPr>
            <a:t>OQ Mapping (24-hour </a:t>
          </a:r>
          <a:r>
            <a:rPr lang="en-US" sz="900" kern="1200" dirty="0">
              <a:solidFill>
                <a:srgbClr val="002060"/>
              </a:solidFill>
              <a:latin typeface="Avenir Next LT Pro"/>
              <a:ea typeface="+mn-ea"/>
              <a:cs typeface="+mn-cs"/>
            </a:rPr>
            <a:t>mapping</a:t>
          </a:r>
          <a:r>
            <a:rPr lang="en-US" sz="900" kern="1200" dirty="0">
              <a:solidFill>
                <a:srgbClr val="002060"/>
              </a:solidFill>
            </a:rPr>
            <a:t>, Open door Test)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/>
        </a:p>
      </dgm:t>
    </dgm:pt>
    <dgm:pt modelId="{1D0CF2DE-12A9-404C-8523-0FCBFCED9BC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/>
        </a:p>
      </dgm:t>
    </dgm:pt>
    <dgm:pt modelId="{8F1D396C-D301-4256-8C54-E3B1FC3FAC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4ish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/>
        </a:p>
      </dgm:t>
    </dgm:pt>
    <dgm:pt modelId="{17758CB8-59BA-4B29-8416-97F8512CA2F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PQ Mapping (24-hour ‘loaded mapping)</a:t>
          </a:r>
        </a:p>
      </dgm:t>
    </dgm:pt>
    <dgm:pt modelId="{D3F6E6FB-CD24-4BC1-A037-15D2BB35038B}" type="parTrans" cxnId="{6551756E-68CB-4146-8ECA-7851C9C057A3}">
      <dgm:prSet/>
      <dgm:spPr/>
      <dgm:t>
        <a:bodyPr/>
        <a:lstStyle/>
        <a:p>
          <a:endParaRPr lang="en-US"/>
        </a:p>
      </dgm:t>
    </dgm:pt>
    <dgm:pt modelId="{FE3470CF-6222-4FEB-AB98-E231DB2FB7BC}" type="sibTrans" cxnId="{6551756E-68CB-4146-8ECA-7851C9C057A3}">
      <dgm:prSet/>
      <dgm:spPr/>
      <dgm:t>
        <a:bodyPr/>
        <a:lstStyle/>
        <a:p>
          <a:endParaRPr lang="en-US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6" custScaleX="85740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6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6">
        <dgm:presLayoutVars>
          <dgm:bulletEnabled val="1"/>
        </dgm:presLayoutVars>
      </dgm:prSet>
      <dgm:spPr/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6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C7A6D5D5-DE13-4A9B-B1D5-521E661ED1A2}" type="pres">
      <dgm:prSet presAssocID="{17758CB8-59BA-4B29-8416-97F8512CA2F0}" presName="parTxOnly" presStyleLbl="node1" presStyleIdx="4" presStyleCnt="6">
        <dgm:presLayoutVars>
          <dgm:bulletEnabled val="1"/>
        </dgm:presLayoutVars>
      </dgm:prSet>
      <dgm:spPr/>
    </dgm:pt>
    <dgm:pt modelId="{6229EF94-C530-4A1B-8EF5-723A87D8F4D6}" type="pres">
      <dgm:prSet presAssocID="{FE3470CF-6222-4FEB-AB98-E231DB2FB7BC}" presName="parSpace" presStyleCnt="0"/>
      <dgm:spPr/>
    </dgm:pt>
    <dgm:pt modelId="{9E71C016-8D3A-4BFA-85CD-1093B9CCC971}" type="pres">
      <dgm:prSet presAssocID="{8F1D396C-D301-4256-8C54-E3B1FC3FAC2E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6551756E-68CB-4146-8ECA-7851C9C057A3}" srcId="{B0CB004A-BCFA-464B-B521-B989C76E20A9}" destId="{17758CB8-59BA-4B29-8416-97F8512CA2F0}" srcOrd="4" destOrd="0" parTransId="{D3F6E6FB-CD24-4BC1-A037-15D2BB35038B}" sibTransId="{FE3470CF-6222-4FEB-AB98-E231DB2FB7BC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1C162251-EFA3-41C4-BCE9-9E483E6B755F}" type="presOf" srcId="{17758CB8-59BA-4B29-8416-97F8512CA2F0}" destId="{C7A6D5D5-DE13-4A9B-B1D5-521E661ED1A2}" srcOrd="0" destOrd="0" presId="urn:microsoft.com/office/officeart/2005/8/layout/hChevron3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5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35A7F94D-E17F-414A-B9AB-2DC901F8E0F6}" type="presParOf" srcId="{E4D28132-24AE-49B7-A65C-A32C85292E80}" destId="{C7A6D5D5-DE13-4A9B-B1D5-521E661ED1A2}" srcOrd="8" destOrd="0" presId="urn:microsoft.com/office/officeart/2005/8/layout/hChevron3"/>
    <dgm:cxn modelId="{4E18B6FF-E370-4FD3-8317-396D70983601}" type="presParOf" srcId="{E4D28132-24AE-49B7-A65C-A32C85292E80}" destId="{6229EF94-C530-4A1B-8EF5-723A87D8F4D6}" srcOrd="9" destOrd="0" presId="urn:microsoft.com/office/officeart/2005/8/layout/hChevron3"/>
    <dgm:cxn modelId="{E838CA06-0AC9-491A-975E-3D50DDF3DF79}" type="presParOf" srcId="{E4D28132-24AE-49B7-A65C-A32C85292E80}" destId="{9E71C016-8D3A-4BFA-85CD-1093B9CCC97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/>
        </a:p>
      </dgm:t>
    </dgm:pt>
    <dgm:pt modelId="{EDD3F366-F312-4D84-9298-06AC32EAFD3F}">
      <dgm:prSet phldrT="[Text]"/>
      <dgm:spPr>
        <a:solidFill>
          <a:srgbClr val="C05B7B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6005" tIns="24003" rIns="12002" bIns="24003" numCol="1" spcCol="1270" anchor="ctr" anchorCtr="0"/>
        <a:lstStyle/>
        <a:p>
          <a:r>
            <a:rPr lang="en-US" dirty="0"/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/>
        </a:p>
      </dgm:t>
    </dgm:pt>
    <dgm:pt modelId="{D48CD64E-670A-4C17-A7A3-3E17F511ED7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OQ Mapping (24-hour mapping, Open Door Test, Power Loss Mapping)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/>
        </a:p>
      </dgm:t>
    </dgm:pt>
    <dgm:pt modelId="{1D0CF2DE-12A9-404C-8523-0FCBFCED9BC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/>
        </a:p>
      </dgm:t>
    </dgm:pt>
    <dgm:pt modelId="{8F1D396C-D301-4256-8C54-E3B1FC3FAC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5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/>
        </a:p>
      </dgm:t>
    </dgm:pt>
    <dgm:pt modelId="{17758CB8-59BA-4B29-8416-97F8512CA2F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PQ Mapping (24-hour ‘loaded mapping, Open Door Test, Power Loss Mapping)</a:t>
          </a:r>
        </a:p>
      </dgm:t>
    </dgm:pt>
    <dgm:pt modelId="{D3F6E6FB-CD24-4BC1-A037-15D2BB35038B}" type="parTrans" cxnId="{6551756E-68CB-4146-8ECA-7851C9C057A3}">
      <dgm:prSet/>
      <dgm:spPr/>
      <dgm:t>
        <a:bodyPr/>
        <a:lstStyle/>
        <a:p>
          <a:endParaRPr lang="en-US"/>
        </a:p>
      </dgm:t>
    </dgm:pt>
    <dgm:pt modelId="{FE3470CF-6222-4FEB-AB98-E231DB2FB7BC}" type="sibTrans" cxnId="{6551756E-68CB-4146-8ECA-7851C9C057A3}">
      <dgm:prSet/>
      <dgm:spPr/>
      <dgm:t>
        <a:bodyPr/>
        <a:lstStyle/>
        <a:p>
          <a:endParaRPr lang="en-US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6" custScaleX="66406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6" custScaleX="75511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6" custScaleX="80569">
        <dgm:presLayoutVars>
          <dgm:bulletEnabled val="1"/>
        </dgm:presLayoutVars>
      </dgm:prSet>
      <dgm:spPr>
        <a:xfrm>
          <a:off x="2181938" y="84111"/>
          <a:ext cx="1905548" cy="762219"/>
        </a:xfrm>
        <a:prstGeom prst="chevron">
          <a:avLst/>
        </a:prstGeom>
      </dgm:spPr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6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C7A6D5D5-DE13-4A9B-B1D5-521E661ED1A2}" type="pres">
      <dgm:prSet presAssocID="{17758CB8-59BA-4B29-8416-97F8512CA2F0}" presName="parTxOnly" presStyleLbl="node1" presStyleIdx="4" presStyleCnt="6">
        <dgm:presLayoutVars>
          <dgm:bulletEnabled val="1"/>
        </dgm:presLayoutVars>
      </dgm:prSet>
      <dgm:spPr/>
    </dgm:pt>
    <dgm:pt modelId="{6229EF94-C530-4A1B-8EF5-723A87D8F4D6}" type="pres">
      <dgm:prSet presAssocID="{FE3470CF-6222-4FEB-AB98-E231DB2FB7BC}" presName="parSpace" presStyleCnt="0"/>
      <dgm:spPr/>
    </dgm:pt>
    <dgm:pt modelId="{9E71C016-8D3A-4BFA-85CD-1093B9CCC971}" type="pres">
      <dgm:prSet presAssocID="{8F1D396C-D301-4256-8C54-E3B1FC3FAC2E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6551756E-68CB-4146-8ECA-7851C9C057A3}" srcId="{B0CB004A-BCFA-464B-B521-B989C76E20A9}" destId="{17758CB8-59BA-4B29-8416-97F8512CA2F0}" srcOrd="4" destOrd="0" parTransId="{D3F6E6FB-CD24-4BC1-A037-15D2BB35038B}" sibTransId="{FE3470CF-6222-4FEB-AB98-E231DB2FB7BC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1C162251-EFA3-41C4-BCE9-9E483E6B755F}" type="presOf" srcId="{17758CB8-59BA-4B29-8416-97F8512CA2F0}" destId="{C7A6D5D5-DE13-4A9B-B1D5-521E661ED1A2}" srcOrd="0" destOrd="0" presId="urn:microsoft.com/office/officeart/2005/8/layout/hChevron3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5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35A7F94D-E17F-414A-B9AB-2DC901F8E0F6}" type="presParOf" srcId="{E4D28132-24AE-49B7-A65C-A32C85292E80}" destId="{C7A6D5D5-DE13-4A9B-B1D5-521E661ED1A2}" srcOrd="8" destOrd="0" presId="urn:microsoft.com/office/officeart/2005/8/layout/hChevron3"/>
    <dgm:cxn modelId="{4E18B6FF-E370-4FD3-8317-396D70983601}" type="presParOf" srcId="{E4D28132-24AE-49B7-A65C-A32C85292E80}" destId="{6229EF94-C530-4A1B-8EF5-723A87D8F4D6}" srcOrd="9" destOrd="0" presId="urn:microsoft.com/office/officeart/2005/8/layout/hChevron3"/>
    <dgm:cxn modelId="{E838CA06-0AC9-491A-975E-3D50DDF3DF79}" type="presParOf" srcId="{E4D28132-24AE-49B7-A65C-A32C85292E80}" destId="{9E71C016-8D3A-4BFA-85CD-1093B9CCC97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48CD64E-670A-4C17-A7A3-3E17F511ED70}">
      <dgm:prSet phldrT="[Text]" custT="1"/>
      <dgm:spPr/>
      <dgm:t>
        <a:bodyPr/>
        <a:lstStyle/>
        <a:p>
          <a:r>
            <a:rPr lang="en-US" sz="1000" dirty="0" err="1"/>
            <a:t>Requal</a:t>
          </a:r>
          <a:r>
            <a:rPr lang="en-US" sz="1000" dirty="0"/>
            <a:t> Mapping (24-hour ‘as-is’)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 sz="1000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 sz="1000"/>
        </a:p>
      </dgm:t>
    </dgm:pt>
    <dgm:pt modelId="{1D0CF2DE-12A9-404C-8523-0FCBFCED9BC1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1000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 sz="1000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 sz="1000"/>
        </a:p>
      </dgm:t>
    </dgm:pt>
    <dgm:pt modelId="{8F1D396C-D301-4256-8C54-E3B1FC3FAC2E}">
      <dgm:prSet phldrT="[Text]" custT="1"/>
      <dgm:spPr/>
      <dgm:t>
        <a:bodyPr/>
        <a:lstStyle/>
        <a:p>
          <a:r>
            <a:rPr lang="en-US" sz="1000" dirty="0">
              <a:solidFill>
                <a:srgbClr val="000000"/>
              </a:solidFill>
            </a:rPr>
            <a:t>2ish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 sz="1000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 sz="1000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3" custScaleX="64800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2672031D-F2A9-4EF2-9E9F-345AE5B3C11B}" type="pres">
      <dgm:prSet presAssocID="{D48CD64E-670A-4C17-A7A3-3E17F511ED70}" presName="parTxOnly" presStyleLbl="node1" presStyleIdx="1" presStyleCnt="3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9E71C016-8D3A-4BFA-85CD-1093B9CCC971}" type="pres">
      <dgm:prSet presAssocID="{8F1D396C-D301-4256-8C54-E3B1FC3FAC2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BEE48A57-0E0C-4932-86FC-2B394B886B45}" srcId="{B0CB004A-BCFA-464B-B521-B989C76E20A9}" destId="{D48CD64E-670A-4C17-A7A3-3E17F511ED70}" srcOrd="1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2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D2F84EB1-4C64-4C4B-84E2-81FDCD16F405}" type="presParOf" srcId="{E4D28132-24AE-49B7-A65C-A32C85292E80}" destId="{2672031D-F2A9-4EF2-9E9F-345AE5B3C11B}" srcOrd="2" destOrd="0" presId="urn:microsoft.com/office/officeart/2005/8/layout/hChevron3"/>
    <dgm:cxn modelId="{4A49D04D-37B8-4BB8-8A3F-0AD15E4C4A85}" type="presParOf" srcId="{E4D28132-24AE-49B7-A65C-A32C85292E80}" destId="{CD199049-8B58-42BF-A556-58E8DF27BAF0}" srcOrd="3" destOrd="0" presId="urn:microsoft.com/office/officeart/2005/8/layout/hChevron3"/>
    <dgm:cxn modelId="{E838CA06-0AC9-491A-975E-3D50DDF3DF79}" type="presParOf" srcId="{E4D28132-24AE-49B7-A65C-A32C85292E80}" destId="{9E71C016-8D3A-4BFA-85CD-1093B9CCC97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/>
        </a:p>
      </dgm:t>
    </dgm:pt>
    <dgm:pt modelId="{EDD3F366-F312-4D84-9298-06AC32EAFD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/>
        </a:p>
      </dgm:t>
    </dgm:pt>
    <dgm:pt modelId="{D48CD64E-670A-4C17-A7A3-3E17F511ED7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OQ Mapping (48-hour mapping, Open door Test)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/>
        </a:p>
      </dgm:t>
    </dgm:pt>
    <dgm:pt modelId="{1D0CF2DE-12A9-404C-8523-0FCBFCED9BC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/>
        </a:p>
      </dgm:t>
    </dgm:pt>
    <dgm:pt modelId="{8F1D396C-D301-4256-8C54-E3B1FC3FAC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4ish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5" custScaleX="97655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5" custScaleX="112900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5">
        <dgm:presLayoutVars>
          <dgm:bulletEnabled val="1"/>
        </dgm:presLayoutVars>
      </dgm:prSet>
      <dgm:spPr/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5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9E71C016-8D3A-4BFA-85CD-1093B9CCC971}" type="pres">
      <dgm:prSet presAssocID="{8F1D396C-D301-4256-8C54-E3B1FC3FAC2E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4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E838CA06-0AC9-491A-975E-3D50DDF3DF79}" type="presParOf" srcId="{E4D28132-24AE-49B7-A65C-A32C85292E80}" destId="{9E71C016-8D3A-4BFA-85CD-1093B9CCC97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/>
        </a:p>
      </dgm:t>
    </dgm:pt>
    <dgm:pt modelId="{EDD3F366-F312-4D84-9298-06AC32EAFD3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/>
        </a:p>
      </dgm:t>
    </dgm:pt>
    <dgm:pt modelId="{D48CD64E-670A-4C17-A7A3-3E17F511ED7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OQ Mapping (48-hour mapping, Open door Test)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/>
        </a:p>
      </dgm:t>
    </dgm:pt>
    <dgm:pt modelId="{1D0CF2DE-12A9-404C-8523-0FCBFCED9BC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/>
        </a:p>
      </dgm:t>
    </dgm:pt>
    <dgm:pt modelId="{8F1D396C-D301-4256-8C54-E3B1FC3FAC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6~7ish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/>
        </a:p>
      </dgm:t>
    </dgm:pt>
    <dgm:pt modelId="{17758CB8-59BA-4B29-8416-97F8512CA2F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PQ Mapping (48-hour ‘loaded mapping)</a:t>
          </a:r>
        </a:p>
      </dgm:t>
    </dgm:pt>
    <dgm:pt modelId="{D3F6E6FB-CD24-4BC1-A037-15D2BB35038B}" type="parTrans" cxnId="{6551756E-68CB-4146-8ECA-7851C9C057A3}">
      <dgm:prSet/>
      <dgm:spPr/>
      <dgm:t>
        <a:bodyPr/>
        <a:lstStyle/>
        <a:p>
          <a:endParaRPr lang="en-US"/>
        </a:p>
      </dgm:t>
    </dgm:pt>
    <dgm:pt modelId="{FE3470CF-6222-4FEB-AB98-E231DB2FB7BC}" type="sibTrans" cxnId="{6551756E-68CB-4146-8ECA-7851C9C057A3}">
      <dgm:prSet/>
      <dgm:spPr/>
      <dgm:t>
        <a:bodyPr/>
        <a:lstStyle/>
        <a:p>
          <a:endParaRPr lang="en-US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6" custScaleX="101476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6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6">
        <dgm:presLayoutVars>
          <dgm:bulletEnabled val="1"/>
        </dgm:presLayoutVars>
      </dgm:prSet>
      <dgm:spPr/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6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C7A6D5D5-DE13-4A9B-B1D5-521E661ED1A2}" type="pres">
      <dgm:prSet presAssocID="{17758CB8-59BA-4B29-8416-97F8512CA2F0}" presName="parTxOnly" presStyleLbl="node1" presStyleIdx="4" presStyleCnt="6">
        <dgm:presLayoutVars>
          <dgm:bulletEnabled val="1"/>
        </dgm:presLayoutVars>
      </dgm:prSet>
      <dgm:spPr/>
    </dgm:pt>
    <dgm:pt modelId="{6229EF94-C530-4A1B-8EF5-723A87D8F4D6}" type="pres">
      <dgm:prSet presAssocID="{FE3470CF-6222-4FEB-AB98-E231DB2FB7BC}" presName="parSpace" presStyleCnt="0"/>
      <dgm:spPr/>
    </dgm:pt>
    <dgm:pt modelId="{9E71C016-8D3A-4BFA-85CD-1093B9CCC971}" type="pres">
      <dgm:prSet presAssocID="{8F1D396C-D301-4256-8C54-E3B1FC3FAC2E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6551756E-68CB-4146-8ECA-7851C9C057A3}" srcId="{B0CB004A-BCFA-464B-B521-B989C76E20A9}" destId="{17758CB8-59BA-4B29-8416-97F8512CA2F0}" srcOrd="4" destOrd="0" parTransId="{D3F6E6FB-CD24-4BC1-A037-15D2BB35038B}" sibTransId="{FE3470CF-6222-4FEB-AB98-E231DB2FB7BC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1C162251-EFA3-41C4-BCE9-9E483E6B755F}" type="presOf" srcId="{17758CB8-59BA-4B29-8416-97F8512CA2F0}" destId="{C7A6D5D5-DE13-4A9B-B1D5-521E661ED1A2}" srcOrd="0" destOrd="0" presId="urn:microsoft.com/office/officeart/2005/8/layout/hChevron3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5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35A7F94D-E17F-414A-B9AB-2DC901F8E0F6}" type="presParOf" srcId="{E4D28132-24AE-49B7-A65C-A32C85292E80}" destId="{C7A6D5D5-DE13-4A9B-B1D5-521E661ED1A2}" srcOrd="8" destOrd="0" presId="urn:microsoft.com/office/officeart/2005/8/layout/hChevron3"/>
    <dgm:cxn modelId="{4E18B6FF-E370-4FD3-8317-396D70983601}" type="presParOf" srcId="{E4D28132-24AE-49B7-A65C-A32C85292E80}" destId="{6229EF94-C530-4A1B-8EF5-723A87D8F4D6}" srcOrd="9" destOrd="0" presId="urn:microsoft.com/office/officeart/2005/8/layout/hChevron3"/>
    <dgm:cxn modelId="{E838CA06-0AC9-491A-975E-3D50DDF3DF79}" type="presParOf" srcId="{E4D28132-24AE-49B7-A65C-A32C85292E80}" destId="{9E71C016-8D3A-4BFA-85CD-1093B9CCC97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0C4F25-BFDF-4997-88B1-27502E5DB6E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IQ</a:t>
          </a:r>
        </a:p>
      </dgm:t>
    </dgm:pt>
    <dgm:pt modelId="{CB3762BD-FD72-4D7F-89FD-2F5C13CA45E8}" type="parTrans" cxnId="{39EEE550-E668-4A1B-A6CD-215A9898E18B}">
      <dgm:prSet/>
      <dgm:spPr/>
      <dgm:t>
        <a:bodyPr/>
        <a:lstStyle/>
        <a:p>
          <a:endParaRPr lang="en-US"/>
        </a:p>
      </dgm:t>
    </dgm:pt>
    <dgm:pt modelId="{F8269CE5-6697-4E3B-837C-23D9BAD8AEF7}" type="sibTrans" cxnId="{39EEE550-E668-4A1B-A6CD-215A9898E18B}">
      <dgm:prSet/>
      <dgm:spPr/>
      <dgm:t>
        <a:bodyPr/>
        <a:lstStyle/>
        <a:p>
          <a:endParaRPr lang="en-US"/>
        </a:p>
      </dgm:t>
    </dgm:pt>
    <dgm:pt modelId="{EDD3F366-F312-4D84-9298-06AC32EAFD3F}">
      <dgm:prSet phldrT="[Text]" custT="1"/>
      <dgm:spPr>
        <a:solidFill>
          <a:srgbClr val="C05B7B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2004" tIns="21336" rIns="10668" bIns="21336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FFFFFF"/>
              </a:solidFill>
              <a:latin typeface="Avenir Next LT Pro"/>
              <a:ea typeface="+mn-ea"/>
              <a:cs typeface="+mn-cs"/>
            </a:rPr>
            <a:t>Controller OQ (Alarm Tests, Power Interruption)</a:t>
          </a:r>
        </a:p>
      </dgm:t>
    </dgm:pt>
    <dgm:pt modelId="{754F62D3-B5BB-479B-8E93-A0AA08F8F3A1}" type="parTrans" cxnId="{14410C60-D33D-4E67-B2F5-1FCECCBAA2D2}">
      <dgm:prSet/>
      <dgm:spPr/>
      <dgm:t>
        <a:bodyPr/>
        <a:lstStyle/>
        <a:p>
          <a:endParaRPr lang="en-US"/>
        </a:p>
      </dgm:t>
    </dgm:pt>
    <dgm:pt modelId="{4EAE97F3-B565-4335-A1F7-E82A8820F5B5}" type="sibTrans" cxnId="{14410C60-D33D-4E67-B2F5-1FCECCBAA2D2}">
      <dgm:prSet/>
      <dgm:spPr/>
      <dgm:t>
        <a:bodyPr/>
        <a:lstStyle/>
        <a:p>
          <a:endParaRPr lang="en-US"/>
        </a:p>
      </dgm:t>
    </dgm:pt>
    <dgm:pt modelId="{D48CD64E-670A-4C17-A7A3-3E17F511ED7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OQ Mapping (48-hour mapping, Open Door Test, Power Loss Mapping)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/>
        </a:p>
      </dgm:t>
    </dgm:pt>
    <dgm:pt modelId="{1D0CF2DE-12A9-404C-8523-0FCBFCED9BC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/>
        </a:p>
      </dgm:t>
    </dgm:pt>
    <dgm:pt modelId="{8F1D396C-D301-4256-8C54-E3B1FC3FAC2E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7~8ish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/>
        </a:p>
      </dgm:t>
    </dgm:pt>
    <dgm:pt modelId="{17758CB8-59BA-4B29-8416-97F8512CA2F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PQ Mapping (48-hour ‘loaded mapping, Open Door Test, Power Loss Mapping)</a:t>
          </a:r>
        </a:p>
      </dgm:t>
    </dgm:pt>
    <dgm:pt modelId="{D3F6E6FB-CD24-4BC1-A037-15D2BB35038B}" type="parTrans" cxnId="{6551756E-68CB-4146-8ECA-7851C9C057A3}">
      <dgm:prSet/>
      <dgm:spPr/>
      <dgm:t>
        <a:bodyPr/>
        <a:lstStyle/>
        <a:p>
          <a:endParaRPr lang="en-US"/>
        </a:p>
      </dgm:t>
    </dgm:pt>
    <dgm:pt modelId="{FE3470CF-6222-4FEB-AB98-E231DB2FB7BC}" type="sibTrans" cxnId="{6551756E-68CB-4146-8ECA-7851C9C057A3}">
      <dgm:prSet/>
      <dgm:spPr/>
      <dgm:t>
        <a:bodyPr/>
        <a:lstStyle/>
        <a:p>
          <a:endParaRPr lang="en-US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6" custScaleX="75918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37708C2A-6DA4-4DBB-A3AB-79558747C96A}" type="pres">
      <dgm:prSet presAssocID="{280C4F25-BFDF-4997-88B1-27502E5DB6E1}" presName="parTxOnly" presStyleLbl="node1" presStyleIdx="1" presStyleCnt="6" custScaleX="76338">
        <dgm:presLayoutVars>
          <dgm:bulletEnabled val="1"/>
        </dgm:presLayoutVars>
      </dgm:prSet>
      <dgm:spPr/>
    </dgm:pt>
    <dgm:pt modelId="{8639063D-1B8B-422A-A531-BEDC31EC1557}" type="pres">
      <dgm:prSet presAssocID="{F8269CE5-6697-4E3B-837C-23D9BAD8AEF7}" presName="parSpace" presStyleCnt="0"/>
      <dgm:spPr/>
    </dgm:pt>
    <dgm:pt modelId="{737A10E0-BBD2-4E38-94DD-FD8D1DBE25F8}" type="pres">
      <dgm:prSet presAssocID="{EDD3F366-F312-4D84-9298-06AC32EAFD3F}" presName="parTxOnly" presStyleLbl="node1" presStyleIdx="2" presStyleCnt="6" custScaleX="78226">
        <dgm:presLayoutVars>
          <dgm:bulletEnabled val="1"/>
        </dgm:presLayoutVars>
      </dgm:prSet>
      <dgm:spPr>
        <a:xfrm>
          <a:off x="2298916" y="90879"/>
          <a:ext cx="1871709" cy="748683"/>
        </a:xfrm>
        <a:prstGeom prst="chevron">
          <a:avLst/>
        </a:prstGeom>
      </dgm:spPr>
    </dgm:pt>
    <dgm:pt modelId="{C7F636DA-D477-44DC-A521-4BC637B4C872}" type="pres">
      <dgm:prSet presAssocID="{4EAE97F3-B565-4335-A1F7-E82A8820F5B5}" presName="parSpace" presStyleCnt="0"/>
      <dgm:spPr/>
    </dgm:pt>
    <dgm:pt modelId="{2672031D-F2A9-4EF2-9E9F-345AE5B3C11B}" type="pres">
      <dgm:prSet presAssocID="{D48CD64E-670A-4C17-A7A3-3E17F511ED70}" presName="parTxOnly" presStyleLbl="node1" presStyleIdx="3" presStyleCnt="6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C7A6D5D5-DE13-4A9B-B1D5-521E661ED1A2}" type="pres">
      <dgm:prSet presAssocID="{17758CB8-59BA-4B29-8416-97F8512CA2F0}" presName="parTxOnly" presStyleLbl="node1" presStyleIdx="4" presStyleCnt="6">
        <dgm:presLayoutVars>
          <dgm:bulletEnabled val="1"/>
        </dgm:presLayoutVars>
      </dgm:prSet>
      <dgm:spPr/>
    </dgm:pt>
    <dgm:pt modelId="{6229EF94-C530-4A1B-8EF5-723A87D8F4D6}" type="pres">
      <dgm:prSet presAssocID="{FE3470CF-6222-4FEB-AB98-E231DB2FB7BC}" presName="parSpace" presStyleCnt="0"/>
      <dgm:spPr/>
    </dgm:pt>
    <dgm:pt modelId="{9E71C016-8D3A-4BFA-85CD-1093B9CCC971}" type="pres">
      <dgm:prSet presAssocID="{8F1D396C-D301-4256-8C54-E3B1FC3FAC2E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CF8FC1A-562B-4499-B2AC-E5E2DF3AC002}" type="presOf" srcId="{EDD3F366-F312-4D84-9298-06AC32EAFD3F}" destId="{737A10E0-BBD2-4E38-94DD-FD8D1DBE25F8}" srcOrd="0" destOrd="0" presId="urn:microsoft.com/office/officeart/2005/8/layout/hChevron3"/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14410C60-D33D-4E67-B2F5-1FCECCBAA2D2}" srcId="{B0CB004A-BCFA-464B-B521-B989C76E20A9}" destId="{EDD3F366-F312-4D84-9298-06AC32EAFD3F}" srcOrd="2" destOrd="0" parTransId="{754F62D3-B5BB-479B-8E93-A0AA08F8F3A1}" sibTransId="{4EAE97F3-B565-4335-A1F7-E82A8820F5B5}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6551756E-68CB-4146-8ECA-7851C9C057A3}" srcId="{B0CB004A-BCFA-464B-B521-B989C76E20A9}" destId="{17758CB8-59BA-4B29-8416-97F8512CA2F0}" srcOrd="4" destOrd="0" parTransId="{D3F6E6FB-CD24-4BC1-A037-15D2BB35038B}" sibTransId="{FE3470CF-6222-4FEB-AB98-E231DB2FB7BC}"/>
    <dgm:cxn modelId="{39EEE550-E668-4A1B-A6CD-215A9898E18B}" srcId="{B0CB004A-BCFA-464B-B521-B989C76E20A9}" destId="{280C4F25-BFDF-4997-88B1-27502E5DB6E1}" srcOrd="1" destOrd="0" parTransId="{CB3762BD-FD72-4D7F-89FD-2F5C13CA45E8}" sibTransId="{F8269CE5-6697-4E3B-837C-23D9BAD8AEF7}"/>
    <dgm:cxn modelId="{1C162251-EFA3-41C4-BCE9-9E483E6B755F}" type="presOf" srcId="{17758CB8-59BA-4B29-8416-97F8512CA2F0}" destId="{C7A6D5D5-DE13-4A9B-B1D5-521E661ED1A2}" srcOrd="0" destOrd="0" presId="urn:microsoft.com/office/officeart/2005/8/layout/hChevron3"/>
    <dgm:cxn modelId="{8F339276-0C37-4CE8-872B-A7BB4ED9AC47}" type="presOf" srcId="{280C4F25-BFDF-4997-88B1-27502E5DB6E1}" destId="{37708C2A-6DA4-4DBB-A3AB-79558747C96A}" srcOrd="0" destOrd="0" presId="urn:microsoft.com/office/officeart/2005/8/layout/hChevron3"/>
    <dgm:cxn modelId="{BEE48A57-0E0C-4932-86FC-2B394B886B45}" srcId="{B0CB004A-BCFA-464B-B521-B989C76E20A9}" destId="{D48CD64E-670A-4C17-A7A3-3E17F511ED70}" srcOrd="3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5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4EC5D818-3395-421E-801D-CDD58E976893}" type="presParOf" srcId="{E4D28132-24AE-49B7-A65C-A32C85292E80}" destId="{37708C2A-6DA4-4DBB-A3AB-79558747C96A}" srcOrd="2" destOrd="0" presId="urn:microsoft.com/office/officeart/2005/8/layout/hChevron3"/>
    <dgm:cxn modelId="{405EAC34-24F6-4534-BEB5-4A2B6473C2C8}" type="presParOf" srcId="{E4D28132-24AE-49B7-A65C-A32C85292E80}" destId="{8639063D-1B8B-422A-A531-BEDC31EC1557}" srcOrd="3" destOrd="0" presId="urn:microsoft.com/office/officeart/2005/8/layout/hChevron3"/>
    <dgm:cxn modelId="{F3A410C7-278B-443A-BF9A-BD73A1E61BF5}" type="presParOf" srcId="{E4D28132-24AE-49B7-A65C-A32C85292E80}" destId="{737A10E0-BBD2-4E38-94DD-FD8D1DBE25F8}" srcOrd="4" destOrd="0" presId="urn:microsoft.com/office/officeart/2005/8/layout/hChevron3"/>
    <dgm:cxn modelId="{D7222567-A5F5-43FF-9526-187E67ED3728}" type="presParOf" srcId="{E4D28132-24AE-49B7-A65C-A32C85292E80}" destId="{C7F636DA-D477-44DC-A521-4BC637B4C872}" srcOrd="5" destOrd="0" presId="urn:microsoft.com/office/officeart/2005/8/layout/hChevron3"/>
    <dgm:cxn modelId="{D2F84EB1-4C64-4C4B-84E2-81FDCD16F405}" type="presParOf" srcId="{E4D28132-24AE-49B7-A65C-A32C85292E80}" destId="{2672031D-F2A9-4EF2-9E9F-345AE5B3C11B}" srcOrd="6" destOrd="0" presId="urn:microsoft.com/office/officeart/2005/8/layout/hChevron3"/>
    <dgm:cxn modelId="{4A49D04D-37B8-4BB8-8A3F-0AD15E4C4A85}" type="presParOf" srcId="{E4D28132-24AE-49B7-A65C-A32C85292E80}" destId="{CD199049-8B58-42BF-A556-58E8DF27BAF0}" srcOrd="7" destOrd="0" presId="urn:microsoft.com/office/officeart/2005/8/layout/hChevron3"/>
    <dgm:cxn modelId="{35A7F94D-E17F-414A-B9AB-2DC901F8E0F6}" type="presParOf" srcId="{E4D28132-24AE-49B7-A65C-A32C85292E80}" destId="{C7A6D5D5-DE13-4A9B-B1D5-521E661ED1A2}" srcOrd="8" destOrd="0" presId="urn:microsoft.com/office/officeart/2005/8/layout/hChevron3"/>
    <dgm:cxn modelId="{4E18B6FF-E370-4FD3-8317-396D70983601}" type="presParOf" srcId="{E4D28132-24AE-49B7-A65C-A32C85292E80}" destId="{6229EF94-C530-4A1B-8EF5-723A87D8F4D6}" srcOrd="9" destOrd="0" presId="urn:microsoft.com/office/officeart/2005/8/layout/hChevron3"/>
    <dgm:cxn modelId="{E838CA06-0AC9-491A-975E-3D50DDF3DF79}" type="presParOf" srcId="{E4D28132-24AE-49B7-A65C-A32C85292E80}" destId="{9E71C016-8D3A-4BFA-85CD-1093B9CCC97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CB004A-BCFA-464B-B521-B989C76E20A9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48CD64E-670A-4C17-A7A3-3E17F511ED70}">
      <dgm:prSet phldrT="[Text]" custT="1"/>
      <dgm:spPr/>
      <dgm:t>
        <a:bodyPr/>
        <a:lstStyle/>
        <a:p>
          <a:r>
            <a:rPr lang="en-US" sz="900" dirty="0" err="1"/>
            <a:t>Requal</a:t>
          </a:r>
          <a:r>
            <a:rPr lang="en-US" sz="900" dirty="0"/>
            <a:t> Mapping(48-hour ‘as-is’ mapping)</a:t>
          </a:r>
        </a:p>
      </dgm:t>
    </dgm:pt>
    <dgm:pt modelId="{9CEF1F77-11D6-4DEE-864F-F204BE5DADBA}" type="parTrans" cxnId="{BEE48A57-0E0C-4932-86FC-2B394B886B45}">
      <dgm:prSet/>
      <dgm:spPr/>
      <dgm:t>
        <a:bodyPr/>
        <a:lstStyle/>
        <a:p>
          <a:endParaRPr lang="en-US" sz="900"/>
        </a:p>
      </dgm:t>
    </dgm:pt>
    <dgm:pt modelId="{63B6629F-3CE3-40A0-A41C-5F9882BE8937}" type="sibTrans" cxnId="{BEE48A57-0E0C-4932-86FC-2B394B886B45}">
      <dgm:prSet/>
      <dgm:spPr/>
      <dgm:t>
        <a:bodyPr/>
        <a:lstStyle/>
        <a:p>
          <a:endParaRPr lang="en-US" sz="900"/>
        </a:p>
      </dgm:t>
    </dgm:pt>
    <dgm:pt modelId="{1D0CF2DE-12A9-404C-8523-0FCBFCED9BC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900" dirty="0"/>
            <a:t>Calibration</a:t>
          </a:r>
        </a:p>
      </dgm:t>
    </dgm:pt>
    <dgm:pt modelId="{9678D654-1E7D-4FA4-85B8-CBA0788E381C}" type="parTrans" cxnId="{E9251645-351B-41F6-8344-0C7014C7A780}">
      <dgm:prSet/>
      <dgm:spPr/>
      <dgm:t>
        <a:bodyPr/>
        <a:lstStyle/>
        <a:p>
          <a:endParaRPr lang="en-US" sz="900"/>
        </a:p>
      </dgm:t>
    </dgm:pt>
    <dgm:pt modelId="{DABEC1AE-B8A3-4142-8A98-6D7D5C26F4B2}" type="sibTrans" cxnId="{E9251645-351B-41F6-8344-0C7014C7A780}">
      <dgm:prSet/>
      <dgm:spPr/>
      <dgm:t>
        <a:bodyPr/>
        <a:lstStyle/>
        <a:p>
          <a:endParaRPr lang="en-US" sz="900"/>
        </a:p>
      </dgm:t>
    </dgm:pt>
    <dgm:pt modelId="{8F1D396C-D301-4256-8C54-E3B1FC3FAC2E}">
      <dgm:prSet phldrT="[Text]" custT="1"/>
      <dgm:spPr/>
      <dgm:t>
        <a:bodyPr/>
        <a:lstStyle/>
        <a:p>
          <a:r>
            <a:rPr lang="en-US" sz="900" dirty="0">
              <a:solidFill>
                <a:srgbClr val="000000"/>
              </a:solidFill>
            </a:rPr>
            <a:t>3ish days</a:t>
          </a:r>
        </a:p>
      </dgm:t>
    </dgm:pt>
    <dgm:pt modelId="{D62CA48D-04C9-48A2-9FAB-A7EDB7434F0C}" type="parTrans" cxnId="{A1D5B5AF-2F5A-42BB-9523-1D731FC8FE32}">
      <dgm:prSet/>
      <dgm:spPr/>
      <dgm:t>
        <a:bodyPr/>
        <a:lstStyle/>
        <a:p>
          <a:endParaRPr lang="en-US" sz="900"/>
        </a:p>
      </dgm:t>
    </dgm:pt>
    <dgm:pt modelId="{2E2B04AA-84C1-449C-9F23-DEAFEBA91956}" type="sibTrans" cxnId="{A1D5B5AF-2F5A-42BB-9523-1D731FC8FE32}">
      <dgm:prSet/>
      <dgm:spPr/>
      <dgm:t>
        <a:bodyPr/>
        <a:lstStyle/>
        <a:p>
          <a:endParaRPr lang="en-US" sz="900"/>
        </a:p>
      </dgm:t>
    </dgm:pt>
    <dgm:pt modelId="{E4D28132-24AE-49B7-A65C-A32C85292E80}" type="pres">
      <dgm:prSet presAssocID="{B0CB004A-BCFA-464B-B521-B989C76E20A9}" presName="Name0" presStyleCnt="0">
        <dgm:presLayoutVars>
          <dgm:dir/>
          <dgm:resizeHandles val="exact"/>
        </dgm:presLayoutVars>
      </dgm:prSet>
      <dgm:spPr/>
    </dgm:pt>
    <dgm:pt modelId="{B3C435AA-C9BE-409E-BE45-E59ACE06E0B1}" type="pres">
      <dgm:prSet presAssocID="{1D0CF2DE-12A9-404C-8523-0FCBFCED9BC1}" presName="parTxOnly" presStyleLbl="node1" presStyleIdx="0" presStyleCnt="3" custScaleX="71595" custLinFactNeighborY="-1467">
        <dgm:presLayoutVars>
          <dgm:bulletEnabled val="1"/>
        </dgm:presLayoutVars>
      </dgm:prSet>
      <dgm:spPr/>
    </dgm:pt>
    <dgm:pt modelId="{AFE94F4C-85AD-4717-937E-89F991C352EF}" type="pres">
      <dgm:prSet presAssocID="{DABEC1AE-B8A3-4142-8A98-6D7D5C26F4B2}" presName="parSpace" presStyleCnt="0"/>
      <dgm:spPr/>
    </dgm:pt>
    <dgm:pt modelId="{2672031D-F2A9-4EF2-9E9F-345AE5B3C11B}" type="pres">
      <dgm:prSet presAssocID="{D48CD64E-670A-4C17-A7A3-3E17F511ED70}" presName="parTxOnly" presStyleLbl="node1" presStyleIdx="1" presStyleCnt="3">
        <dgm:presLayoutVars>
          <dgm:bulletEnabled val="1"/>
        </dgm:presLayoutVars>
      </dgm:prSet>
      <dgm:spPr/>
    </dgm:pt>
    <dgm:pt modelId="{CD199049-8B58-42BF-A556-58E8DF27BAF0}" type="pres">
      <dgm:prSet presAssocID="{63B6629F-3CE3-40A0-A41C-5F9882BE8937}" presName="parSpace" presStyleCnt="0"/>
      <dgm:spPr/>
    </dgm:pt>
    <dgm:pt modelId="{9E71C016-8D3A-4BFA-85CD-1093B9CCC971}" type="pres">
      <dgm:prSet presAssocID="{8F1D396C-D301-4256-8C54-E3B1FC3FAC2E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C06A592E-86D0-4AA1-A0A5-6AB88E14900F}" type="presOf" srcId="{B0CB004A-BCFA-464B-B521-B989C76E20A9}" destId="{E4D28132-24AE-49B7-A65C-A32C85292E80}" srcOrd="0" destOrd="0" presId="urn:microsoft.com/office/officeart/2005/8/layout/hChevron3"/>
    <dgm:cxn modelId="{E9251645-351B-41F6-8344-0C7014C7A780}" srcId="{B0CB004A-BCFA-464B-B521-B989C76E20A9}" destId="{1D0CF2DE-12A9-404C-8523-0FCBFCED9BC1}" srcOrd="0" destOrd="0" parTransId="{9678D654-1E7D-4FA4-85B8-CBA0788E381C}" sibTransId="{DABEC1AE-B8A3-4142-8A98-6D7D5C26F4B2}"/>
    <dgm:cxn modelId="{BEE48A57-0E0C-4932-86FC-2B394B886B45}" srcId="{B0CB004A-BCFA-464B-B521-B989C76E20A9}" destId="{D48CD64E-670A-4C17-A7A3-3E17F511ED70}" srcOrd="1" destOrd="0" parTransId="{9CEF1F77-11D6-4DEE-864F-F204BE5DADBA}" sibTransId="{63B6629F-3CE3-40A0-A41C-5F9882BE8937}"/>
    <dgm:cxn modelId="{180A9183-93DE-4555-A3A4-74063C208E39}" type="presOf" srcId="{D48CD64E-670A-4C17-A7A3-3E17F511ED70}" destId="{2672031D-F2A9-4EF2-9E9F-345AE5B3C11B}" srcOrd="0" destOrd="0" presId="urn:microsoft.com/office/officeart/2005/8/layout/hChevron3"/>
    <dgm:cxn modelId="{D6EAE8A6-CF80-4A63-80A0-311C0698F56A}" type="presOf" srcId="{1D0CF2DE-12A9-404C-8523-0FCBFCED9BC1}" destId="{B3C435AA-C9BE-409E-BE45-E59ACE06E0B1}" srcOrd="0" destOrd="0" presId="urn:microsoft.com/office/officeart/2005/8/layout/hChevron3"/>
    <dgm:cxn modelId="{A1D5B5AF-2F5A-42BB-9523-1D731FC8FE32}" srcId="{B0CB004A-BCFA-464B-B521-B989C76E20A9}" destId="{8F1D396C-D301-4256-8C54-E3B1FC3FAC2E}" srcOrd="2" destOrd="0" parTransId="{D62CA48D-04C9-48A2-9FAB-A7EDB7434F0C}" sibTransId="{2E2B04AA-84C1-449C-9F23-DEAFEBA91956}"/>
    <dgm:cxn modelId="{0863E9FB-183A-4B68-9F3C-BD8B11951954}" type="presOf" srcId="{8F1D396C-D301-4256-8C54-E3B1FC3FAC2E}" destId="{9E71C016-8D3A-4BFA-85CD-1093B9CCC971}" srcOrd="0" destOrd="0" presId="urn:microsoft.com/office/officeart/2005/8/layout/hChevron3"/>
    <dgm:cxn modelId="{F08E3CB1-EF8E-4F44-A23C-132452FBF115}" type="presParOf" srcId="{E4D28132-24AE-49B7-A65C-A32C85292E80}" destId="{B3C435AA-C9BE-409E-BE45-E59ACE06E0B1}" srcOrd="0" destOrd="0" presId="urn:microsoft.com/office/officeart/2005/8/layout/hChevron3"/>
    <dgm:cxn modelId="{8C37A65C-5ECD-445B-BB0D-E72F2D90916D}" type="presParOf" srcId="{E4D28132-24AE-49B7-A65C-A32C85292E80}" destId="{AFE94F4C-85AD-4717-937E-89F991C352EF}" srcOrd="1" destOrd="0" presId="urn:microsoft.com/office/officeart/2005/8/layout/hChevron3"/>
    <dgm:cxn modelId="{D2F84EB1-4C64-4C4B-84E2-81FDCD16F405}" type="presParOf" srcId="{E4D28132-24AE-49B7-A65C-A32C85292E80}" destId="{2672031D-F2A9-4EF2-9E9F-345AE5B3C11B}" srcOrd="2" destOrd="0" presId="urn:microsoft.com/office/officeart/2005/8/layout/hChevron3"/>
    <dgm:cxn modelId="{4A49D04D-37B8-4BB8-8A3F-0AD15E4C4A85}" type="presParOf" srcId="{E4D28132-24AE-49B7-A65C-A32C85292E80}" destId="{CD199049-8B58-42BF-A556-58E8DF27BAF0}" srcOrd="3" destOrd="0" presId="urn:microsoft.com/office/officeart/2005/8/layout/hChevron3"/>
    <dgm:cxn modelId="{E838CA06-0AC9-491A-975E-3D50DDF3DF79}" type="presParOf" srcId="{E4D28132-24AE-49B7-A65C-A32C85292E80}" destId="{9E71C016-8D3A-4BFA-85CD-1093B9CCC97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AD390E-B99B-4FB7-AB02-A039C89B9A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B609D-9C6C-4855-A8E5-A77F8F701D86}">
      <dgm:prSet phldrT="[Text]"/>
      <dgm:spPr/>
      <dgm:t>
        <a:bodyPr/>
        <a:lstStyle/>
        <a:p>
          <a:r>
            <a:rPr lang="en-US" dirty="0"/>
            <a:t>Request</a:t>
          </a:r>
        </a:p>
      </dgm:t>
    </dgm:pt>
    <dgm:pt modelId="{9AA84471-BCF6-4272-A921-1CBFC98D63A3}" type="parTrans" cxnId="{B793505F-B8BA-42D2-A610-B8A0908D92AF}">
      <dgm:prSet/>
      <dgm:spPr/>
      <dgm:t>
        <a:bodyPr/>
        <a:lstStyle/>
        <a:p>
          <a:endParaRPr lang="en-US"/>
        </a:p>
      </dgm:t>
    </dgm:pt>
    <dgm:pt modelId="{140B5FB3-D8FB-4DA7-B9A6-9ADDBCB0B4C2}" type="sibTrans" cxnId="{B793505F-B8BA-42D2-A610-B8A0908D92AF}">
      <dgm:prSet/>
      <dgm:spPr/>
      <dgm:t>
        <a:bodyPr/>
        <a:lstStyle/>
        <a:p>
          <a:endParaRPr lang="en-US"/>
        </a:p>
      </dgm:t>
    </dgm:pt>
    <dgm:pt modelId="{4934BC25-B3AA-4B68-A7C0-7B8C33841DA7}">
      <dgm:prSet phldrT="[Text]"/>
      <dgm:spPr/>
      <dgm:t>
        <a:bodyPr/>
        <a:lstStyle/>
        <a:p>
          <a:r>
            <a:rPr lang="en-US" dirty="0"/>
            <a:t>Verify SOW</a:t>
          </a:r>
        </a:p>
      </dgm:t>
    </dgm:pt>
    <dgm:pt modelId="{7A946F72-524F-4468-A812-54E04C6EEA54}" type="parTrans" cxnId="{CC3F9FF8-CD92-4B2A-9FCC-8F25BF5967E1}">
      <dgm:prSet/>
      <dgm:spPr/>
      <dgm:t>
        <a:bodyPr/>
        <a:lstStyle/>
        <a:p>
          <a:endParaRPr lang="en-US"/>
        </a:p>
      </dgm:t>
    </dgm:pt>
    <dgm:pt modelId="{9E88F018-0C7D-4CCC-B2B1-04711743F18A}" type="sibTrans" cxnId="{CC3F9FF8-CD92-4B2A-9FCC-8F25BF5967E1}">
      <dgm:prSet/>
      <dgm:spPr/>
      <dgm:t>
        <a:bodyPr/>
        <a:lstStyle/>
        <a:p>
          <a:endParaRPr lang="en-US"/>
        </a:p>
      </dgm:t>
    </dgm:pt>
    <dgm:pt modelId="{3F28BDC3-A6EB-4A5D-9923-FBC5ADC3322A}">
      <dgm:prSet phldrT="[Text]"/>
      <dgm:spPr/>
      <dgm:t>
        <a:bodyPr/>
        <a:lstStyle/>
        <a:p>
          <a:r>
            <a:rPr lang="en-US" dirty="0"/>
            <a:t>Provide Recommendation</a:t>
          </a:r>
        </a:p>
      </dgm:t>
    </dgm:pt>
    <dgm:pt modelId="{CC99018A-74BE-4D2A-804A-86C5F5CFBC66}" type="parTrans" cxnId="{025B5D95-3166-4752-BDC5-E276C0AFEB77}">
      <dgm:prSet/>
      <dgm:spPr/>
      <dgm:t>
        <a:bodyPr/>
        <a:lstStyle/>
        <a:p>
          <a:endParaRPr lang="en-US"/>
        </a:p>
      </dgm:t>
    </dgm:pt>
    <dgm:pt modelId="{E936C0A8-111C-4381-BC1F-12F8A15C494E}" type="sibTrans" cxnId="{025B5D95-3166-4752-BDC5-E276C0AFEB77}">
      <dgm:prSet/>
      <dgm:spPr/>
      <dgm:t>
        <a:bodyPr/>
        <a:lstStyle/>
        <a:p>
          <a:endParaRPr lang="en-US"/>
        </a:p>
      </dgm:t>
    </dgm:pt>
    <dgm:pt modelId="{0A07B41C-E3DA-4CA9-A28F-23667EF48393}">
      <dgm:prSet phldrT="[Text]"/>
      <dgm:spPr/>
      <dgm:t>
        <a:bodyPr/>
        <a:lstStyle/>
        <a:p>
          <a:r>
            <a:rPr lang="en-US" dirty="0"/>
            <a:t>Order</a:t>
          </a:r>
        </a:p>
      </dgm:t>
    </dgm:pt>
    <dgm:pt modelId="{FC0C7EE2-972A-4ACD-B6BF-21FAED8EE092}" type="parTrans" cxnId="{039B4AD2-175A-4C0D-80E2-86C6B8D7E836}">
      <dgm:prSet/>
      <dgm:spPr/>
      <dgm:t>
        <a:bodyPr/>
        <a:lstStyle/>
        <a:p>
          <a:endParaRPr lang="en-US"/>
        </a:p>
      </dgm:t>
    </dgm:pt>
    <dgm:pt modelId="{AC159088-ACD7-4C33-85D6-A194B15A8C41}" type="sibTrans" cxnId="{039B4AD2-175A-4C0D-80E2-86C6B8D7E836}">
      <dgm:prSet/>
      <dgm:spPr/>
      <dgm:t>
        <a:bodyPr/>
        <a:lstStyle/>
        <a:p>
          <a:endParaRPr lang="en-US"/>
        </a:p>
      </dgm:t>
    </dgm:pt>
    <dgm:pt modelId="{AD24C66C-8626-46CA-A9AF-4DCB528088DF}">
      <dgm:prSet phldrT="[Text]"/>
      <dgm:spPr/>
      <dgm:t>
        <a:bodyPr/>
        <a:lstStyle/>
        <a:p>
          <a:r>
            <a:rPr lang="en-US" dirty="0"/>
            <a:t>Introduction to customer</a:t>
          </a:r>
        </a:p>
      </dgm:t>
    </dgm:pt>
    <dgm:pt modelId="{D2D32788-D4BC-423A-BC97-C425E6F15CBD}" type="parTrans" cxnId="{38BC842A-D373-49E9-BA12-E6C6627D9FDF}">
      <dgm:prSet/>
      <dgm:spPr/>
      <dgm:t>
        <a:bodyPr/>
        <a:lstStyle/>
        <a:p>
          <a:endParaRPr lang="en-US"/>
        </a:p>
      </dgm:t>
    </dgm:pt>
    <dgm:pt modelId="{451E7DF0-666B-4E4E-B329-EA40E23754B8}" type="sibTrans" cxnId="{38BC842A-D373-49E9-BA12-E6C6627D9FDF}">
      <dgm:prSet/>
      <dgm:spPr/>
      <dgm:t>
        <a:bodyPr/>
        <a:lstStyle/>
        <a:p>
          <a:endParaRPr lang="en-US"/>
        </a:p>
      </dgm:t>
    </dgm:pt>
    <dgm:pt modelId="{F966108D-57F0-4E5D-BBF2-A102F95D9540}">
      <dgm:prSet phldrT="[Text]"/>
      <dgm:spPr/>
      <dgm:t>
        <a:bodyPr/>
        <a:lstStyle/>
        <a:p>
          <a:r>
            <a:rPr lang="en-US" dirty="0"/>
            <a:t>Discuss schedule &amp; Send out information sheet</a:t>
          </a:r>
        </a:p>
      </dgm:t>
    </dgm:pt>
    <dgm:pt modelId="{A9F0F4DD-321C-44A6-AB4C-A0FACF866D8A}" type="parTrans" cxnId="{D377090C-5012-4359-8002-6DD2956B5D07}">
      <dgm:prSet/>
      <dgm:spPr/>
      <dgm:t>
        <a:bodyPr/>
        <a:lstStyle/>
        <a:p>
          <a:endParaRPr lang="en-US"/>
        </a:p>
      </dgm:t>
    </dgm:pt>
    <dgm:pt modelId="{1A8ED3A7-8D5A-485B-8DDA-8B5A2D50CC11}" type="sibTrans" cxnId="{D377090C-5012-4359-8002-6DD2956B5D07}">
      <dgm:prSet/>
      <dgm:spPr/>
      <dgm:t>
        <a:bodyPr/>
        <a:lstStyle/>
        <a:p>
          <a:endParaRPr lang="en-US"/>
        </a:p>
      </dgm:t>
    </dgm:pt>
    <dgm:pt modelId="{2C99010B-1856-410A-9AA2-A639D35460EA}">
      <dgm:prSet phldrT="[Text]"/>
      <dgm:spPr/>
      <dgm:t>
        <a:bodyPr/>
        <a:lstStyle/>
        <a:p>
          <a:r>
            <a:rPr lang="en-US" dirty="0"/>
            <a:t>Execution</a:t>
          </a:r>
        </a:p>
      </dgm:t>
    </dgm:pt>
    <dgm:pt modelId="{53BCE5C0-6DE9-48F0-9718-91D89C4D68E5}" type="parTrans" cxnId="{D9A5FCA1-D07C-46D7-8921-8966F1AB0FB4}">
      <dgm:prSet/>
      <dgm:spPr/>
      <dgm:t>
        <a:bodyPr/>
        <a:lstStyle/>
        <a:p>
          <a:endParaRPr lang="en-US"/>
        </a:p>
      </dgm:t>
    </dgm:pt>
    <dgm:pt modelId="{A40B9B84-2C89-45D5-88AF-C33C0D84B083}" type="sibTrans" cxnId="{D9A5FCA1-D07C-46D7-8921-8966F1AB0FB4}">
      <dgm:prSet/>
      <dgm:spPr/>
      <dgm:t>
        <a:bodyPr/>
        <a:lstStyle/>
        <a:p>
          <a:endParaRPr lang="en-US"/>
        </a:p>
      </dgm:t>
    </dgm:pt>
    <dgm:pt modelId="{1D47A76E-0A4C-43E2-87A9-C5128362E054}">
      <dgm:prSet phldrT="[Text]"/>
      <dgm:spPr/>
      <dgm:t>
        <a:bodyPr/>
        <a:lstStyle/>
        <a:p>
          <a:r>
            <a:rPr lang="en-US" dirty="0"/>
            <a:t>Schedule project</a:t>
          </a:r>
        </a:p>
      </dgm:t>
    </dgm:pt>
    <dgm:pt modelId="{55FAA314-6035-469B-BA5E-043870670EDF}" type="parTrans" cxnId="{6508A6F7-3CF6-44B0-AC07-B2B9CFF6CA37}">
      <dgm:prSet/>
      <dgm:spPr/>
      <dgm:t>
        <a:bodyPr/>
        <a:lstStyle/>
        <a:p>
          <a:endParaRPr lang="en-US"/>
        </a:p>
      </dgm:t>
    </dgm:pt>
    <dgm:pt modelId="{8758FCB8-16B0-4730-85E5-CEEE836CC323}" type="sibTrans" cxnId="{6508A6F7-3CF6-44B0-AC07-B2B9CFF6CA37}">
      <dgm:prSet/>
      <dgm:spPr/>
      <dgm:t>
        <a:bodyPr/>
        <a:lstStyle/>
        <a:p>
          <a:endParaRPr lang="en-US"/>
        </a:p>
      </dgm:t>
    </dgm:pt>
    <dgm:pt modelId="{CB7B1C0F-C3A4-427B-B1E7-AB075F414B37}">
      <dgm:prSet phldrT="[Text]"/>
      <dgm:spPr/>
      <dgm:t>
        <a:bodyPr/>
        <a:lstStyle/>
        <a:p>
          <a:r>
            <a:rPr lang="en-US" dirty="0"/>
            <a:t>Execute work</a:t>
          </a:r>
        </a:p>
      </dgm:t>
    </dgm:pt>
    <dgm:pt modelId="{26EBF209-44BA-41A4-8AF1-E7BF2FB0F348}" type="parTrans" cxnId="{2992D330-4415-4FAD-AC5C-BB668036802D}">
      <dgm:prSet/>
      <dgm:spPr/>
      <dgm:t>
        <a:bodyPr/>
        <a:lstStyle/>
        <a:p>
          <a:endParaRPr lang="en-US"/>
        </a:p>
      </dgm:t>
    </dgm:pt>
    <dgm:pt modelId="{38F2543F-70CC-44E3-9346-940971248E89}" type="sibTrans" cxnId="{2992D330-4415-4FAD-AC5C-BB668036802D}">
      <dgm:prSet/>
      <dgm:spPr/>
      <dgm:t>
        <a:bodyPr/>
        <a:lstStyle/>
        <a:p>
          <a:endParaRPr lang="en-US"/>
        </a:p>
      </dgm:t>
    </dgm:pt>
    <dgm:pt modelId="{60BF7A3E-CAF3-4E88-B990-3CF9666F2B35}">
      <dgm:prSet phldrT="[Text]"/>
      <dgm:spPr/>
      <dgm:t>
        <a:bodyPr/>
        <a:lstStyle/>
        <a:p>
          <a:r>
            <a:rPr lang="en-US" dirty="0"/>
            <a:t>Protocol Approval</a:t>
          </a:r>
        </a:p>
      </dgm:t>
    </dgm:pt>
    <dgm:pt modelId="{5D54EB23-8FB4-40AB-8B1E-0D0D71EFCF17}" type="parTrans" cxnId="{C2E21BEB-9536-465C-845A-0DA070B5845C}">
      <dgm:prSet/>
      <dgm:spPr/>
      <dgm:t>
        <a:bodyPr/>
        <a:lstStyle/>
        <a:p>
          <a:endParaRPr lang="en-US"/>
        </a:p>
      </dgm:t>
    </dgm:pt>
    <dgm:pt modelId="{7098DA39-525B-4F58-A584-2622690E266C}" type="sibTrans" cxnId="{C2E21BEB-9536-465C-845A-0DA070B5845C}">
      <dgm:prSet/>
      <dgm:spPr/>
      <dgm:t>
        <a:bodyPr/>
        <a:lstStyle/>
        <a:p>
          <a:endParaRPr lang="en-US"/>
        </a:p>
      </dgm:t>
    </dgm:pt>
    <dgm:pt modelId="{55F0FADC-6B5F-4C2B-BF69-28DDA194B1EB}">
      <dgm:prSet/>
      <dgm:spPr/>
      <dgm:t>
        <a:bodyPr/>
        <a:lstStyle/>
        <a:p>
          <a:r>
            <a:rPr lang="en-US" dirty="0"/>
            <a:t>Send protocol for review and approval</a:t>
          </a:r>
        </a:p>
      </dgm:t>
    </dgm:pt>
    <dgm:pt modelId="{0D171031-3C8E-4ECF-9B77-A649DDD596A6}" type="parTrans" cxnId="{C3345BE1-01A7-416D-BA64-C77672586070}">
      <dgm:prSet/>
      <dgm:spPr/>
      <dgm:t>
        <a:bodyPr/>
        <a:lstStyle/>
        <a:p>
          <a:endParaRPr lang="en-US"/>
        </a:p>
      </dgm:t>
    </dgm:pt>
    <dgm:pt modelId="{3A5FC5DB-B94C-40BA-A637-9F638030BDD4}" type="sibTrans" cxnId="{C3345BE1-01A7-416D-BA64-C77672586070}">
      <dgm:prSet/>
      <dgm:spPr/>
      <dgm:t>
        <a:bodyPr/>
        <a:lstStyle/>
        <a:p>
          <a:endParaRPr lang="en-US"/>
        </a:p>
      </dgm:t>
    </dgm:pt>
    <dgm:pt modelId="{326181E9-984C-423A-9B04-993AD64032CD}">
      <dgm:prSet phldrT="[Text]"/>
      <dgm:spPr/>
      <dgm:t>
        <a:bodyPr/>
        <a:lstStyle/>
        <a:p>
          <a:r>
            <a:rPr lang="en-US" dirty="0"/>
            <a:t>Project Completion</a:t>
          </a:r>
        </a:p>
      </dgm:t>
    </dgm:pt>
    <dgm:pt modelId="{093BA2A0-C31F-4648-AAA2-89FB58809965}" type="parTrans" cxnId="{62206A0C-361C-4F5D-98F3-751DDBA1B9C0}">
      <dgm:prSet/>
      <dgm:spPr/>
      <dgm:t>
        <a:bodyPr/>
        <a:lstStyle/>
        <a:p>
          <a:endParaRPr lang="en-US"/>
        </a:p>
      </dgm:t>
    </dgm:pt>
    <dgm:pt modelId="{BAE9DEF0-8C98-4720-BB7E-D13535B68888}" type="sibTrans" cxnId="{62206A0C-361C-4F5D-98F3-751DDBA1B9C0}">
      <dgm:prSet/>
      <dgm:spPr/>
      <dgm:t>
        <a:bodyPr/>
        <a:lstStyle/>
        <a:p>
          <a:endParaRPr lang="en-US"/>
        </a:p>
      </dgm:t>
    </dgm:pt>
    <dgm:pt modelId="{662BE999-0D02-4F91-B813-57BF9FC3B735}">
      <dgm:prSet/>
      <dgm:spPr/>
      <dgm:t>
        <a:bodyPr/>
        <a:lstStyle/>
        <a:p>
          <a:r>
            <a:rPr lang="en-US" dirty="0"/>
            <a:t>Complete and ship Summary Report Package</a:t>
          </a:r>
        </a:p>
      </dgm:t>
    </dgm:pt>
    <dgm:pt modelId="{D801B2CA-1A88-4EF6-AE18-9EF7752EFE16}" type="parTrans" cxnId="{8546343F-3E7E-4266-9B6A-E83DEA033D89}">
      <dgm:prSet/>
      <dgm:spPr/>
      <dgm:t>
        <a:bodyPr/>
        <a:lstStyle/>
        <a:p>
          <a:endParaRPr lang="en-US"/>
        </a:p>
      </dgm:t>
    </dgm:pt>
    <dgm:pt modelId="{0EEC0DF7-4E72-40E1-9BEE-E897B37C52F2}" type="sibTrans" cxnId="{8546343F-3E7E-4266-9B6A-E83DEA033D89}">
      <dgm:prSet/>
      <dgm:spPr/>
      <dgm:t>
        <a:bodyPr/>
        <a:lstStyle/>
        <a:p>
          <a:endParaRPr lang="en-US"/>
        </a:p>
      </dgm:t>
    </dgm:pt>
    <dgm:pt modelId="{FA95462B-10FC-4662-AC43-390EDCA98D53}">
      <dgm:prSet/>
      <dgm:spPr/>
      <dgm:t>
        <a:bodyPr/>
        <a:lstStyle/>
        <a:p>
          <a:r>
            <a:rPr lang="en-US" dirty="0"/>
            <a:t>Verify Mapping Equipment</a:t>
          </a:r>
        </a:p>
      </dgm:t>
    </dgm:pt>
    <dgm:pt modelId="{D42692A2-3937-4FFE-962D-E6DA2EFD86DC}" type="parTrans" cxnId="{9245443B-A06A-4BA8-AA06-421AA58FA4DF}">
      <dgm:prSet/>
      <dgm:spPr/>
      <dgm:t>
        <a:bodyPr/>
        <a:lstStyle/>
        <a:p>
          <a:endParaRPr lang="en-US"/>
        </a:p>
      </dgm:t>
    </dgm:pt>
    <dgm:pt modelId="{68C6D206-DBAC-4362-99B1-96647FF068D0}" type="sibTrans" cxnId="{9245443B-A06A-4BA8-AA06-421AA58FA4DF}">
      <dgm:prSet/>
      <dgm:spPr/>
      <dgm:t>
        <a:bodyPr/>
        <a:lstStyle/>
        <a:p>
          <a:endParaRPr lang="en-US"/>
        </a:p>
      </dgm:t>
    </dgm:pt>
    <dgm:pt modelId="{3CAC5507-F665-4D11-A80C-626A2342BFAF}" type="pres">
      <dgm:prSet presAssocID="{F4AD390E-B99B-4FB7-AB02-A039C89B9ACB}" presName="linearFlow" presStyleCnt="0">
        <dgm:presLayoutVars>
          <dgm:dir/>
          <dgm:animLvl val="lvl"/>
          <dgm:resizeHandles val="exact"/>
        </dgm:presLayoutVars>
      </dgm:prSet>
      <dgm:spPr/>
    </dgm:pt>
    <dgm:pt modelId="{7A4BBBD3-DDD1-438D-B559-F7AC19A6C3F3}" type="pres">
      <dgm:prSet presAssocID="{677B609D-9C6C-4855-A8E5-A77F8F701D86}" presName="composite" presStyleCnt="0"/>
      <dgm:spPr/>
    </dgm:pt>
    <dgm:pt modelId="{73D801E5-5A18-43BD-8A78-34372B35FA12}" type="pres">
      <dgm:prSet presAssocID="{677B609D-9C6C-4855-A8E5-A77F8F701D86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9402CB35-A084-4B26-97C9-8EDD452E0A91}" type="pres">
      <dgm:prSet presAssocID="{677B609D-9C6C-4855-A8E5-A77F8F701D86}" presName="descendantText" presStyleLbl="alignAcc1" presStyleIdx="0" presStyleCnt="5" custLinFactNeighborX="318" custLinFactNeighborY="-1718">
        <dgm:presLayoutVars>
          <dgm:bulletEnabled val="1"/>
        </dgm:presLayoutVars>
      </dgm:prSet>
      <dgm:spPr/>
    </dgm:pt>
    <dgm:pt modelId="{641D5C6F-0882-4947-AB10-5DCAECC28928}" type="pres">
      <dgm:prSet presAssocID="{140B5FB3-D8FB-4DA7-B9A6-9ADDBCB0B4C2}" presName="sp" presStyleCnt="0"/>
      <dgm:spPr/>
    </dgm:pt>
    <dgm:pt modelId="{4012A7C5-AE60-4BEA-BD9C-8B9ECDFBF7DF}" type="pres">
      <dgm:prSet presAssocID="{0A07B41C-E3DA-4CA9-A28F-23667EF48393}" presName="composite" presStyleCnt="0"/>
      <dgm:spPr/>
    </dgm:pt>
    <dgm:pt modelId="{A2A71C31-4E19-4E19-9CA6-D7BE4E6CDA25}" type="pres">
      <dgm:prSet presAssocID="{0A07B41C-E3DA-4CA9-A28F-23667EF4839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B3CAF81C-AB99-4F41-9E3F-C0ED579FF21A}" type="pres">
      <dgm:prSet presAssocID="{0A07B41C-E3DA-4CA9-A28F-23667EF48393}" presName="descendantText" presStyleLbl="alignAcc1" presStyleIdx="1" presStyleCnt="5">
        <dgm:presLayoutVars>
          <dgm:bulletEnabled val="1"/>
        </dgm:presLayoutVars>
      </dgm:prSet>
      <dgm:spPr/>
    </dgm:pt>
    <dgm:pt modelId="{31D5B78C-BB94-4DF3-8B56-F2C2022845E6}" type="pres">
      <dgm:prSet presAssocID="{AC159088-ACD7-4C33-85D6-A194B15A8C41}" presName="sp" presStyleCnt="0"/>
      <dgm:spPr/>
    </dgm:pt>
    <dgm:pt modelId="{52155991-4EA8-4F35-9376-D946EA432779}" type="pres">
      <dgm:prSet presAssocID="{60BF7A3E-CAF3-4E88-B990-3CF9666F2B35}" presName="composite" presStyleCnt="0"/>
      <dgm:spPr/>
    </dgm:pt>
    <dgm:pt modelId="{E1832094-027E-4622-9463-2AB0D2DD620D}" type="pres">
      <dgm:prSet presAssocID="{60BF7A3E-CAF3-4E88-B990-3CF9666F2B35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AA88D995-EFEF-40B5-A75C-04496A4F4856}" type="pres">
      <dgm:prSet presAssocID="{60BF7A3E-CAF3-4E88-B990-3CF9666F2B35}" presName="descendantText" presStyleLbl="alignAcc1" presStyleIdx="2" presStyleCnt="5">
        <dgm:presLayoutVars>
          <dgm:bulletEnabled val="1"/>
        </dgm:presLayoutVars>
      </dgm:prSet>
      <dgm:spPr/>
    </dgm:pt>
    <dgm:pt modelId="{BAACF237-DB73-45E1-8F48-BF9288686411}" type="pres">
      <dgm:prSet presAssocID="{7098DA39-525B-4F58-A584-2622690E266C}" presName="sp" presStyleCnt="0"/>
      <dgm:spPr/>
    </dgm:pt>
    <dgm:pt modelId="{E93EAE42-87B5-4829-BE61-EB6AB89724CD}" type="pres">
      <dgm:prSet presAssocID="{2C99010B-1856-410A-9AA2-A639D35460EA}" presName="composite" presStyleCnt="0"/>
      <dgm:spPr/>
    </dgm:pt>
    <dgm:pt modelId="{D8C34AAC-2CA5-4A94-9C47-45C91DFD3A38}" type="pres">
      <dgm:prSet presAssocID="{2C99010B-1856-410A-9AA2-A639D35460EA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96327685-615B-480D-ADBD-4AEFBA940DA4}" type="pres">
      <dgm:prSet presAssocID="{2C99010B-1856-410A-9AA2-A639D35460EA}" presName="descendantText" presStyleLbl="alignAcc1" presStyleIdx="3" presStyleCnt="5">
        <dgm:presLayoutVars>
          <dgm:bulletEnabled val="1"/>
        </dgm:presLayoutVars>
      </dgm:prSet>
      <dgm:spPr/>
    </dgm:pt>
    <dgm:pt modelId="{DE838DF6-22CB-471B-BE45-4072040F3492}" type="pres">
      <dgm:prSet presAssocID="{A40B9B84-2C89-45D5-88AF-C33C0D84B083}" presName="sp" presStyleCnt="0"/>
      <dgm:spPr/>
    </dgm:pt>
    <dgm:pt modelId="{2C02EC19-EB88-43B4-88C8-42858E32028D}" type="pres">
      <dgm:prSet presAssocID="{326181E9-984C-423A-9B04-993AD64032CD}" presName="composite" presStyleCnt="0"/>
      <dgm:spPr/>
    </dgm:pt>
    <dgm:pt modelId="{5F98A833-7947-4D71-ADF2-5B28DD23E630}" type="pres">
      <dgm:prSet presAssocID="{326181E9-984C-423A-9B04-993AD64032C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F78577E-A15A-48E1-BC39-7DBB08D2E4C6}" type="pres">
      <dgm:prSet presAssocID="{326181E9-984C-423A-9B04-993AD64032C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377090C-5012-4359-8002-6DD2956B5D07}" srcId="{0A07B41C-E3DA-4CA9-A28F-23667EF48393}" destId="{F966108D-57F0-4E5D-BBF2-A102F95D9540}" srcOrd="1" destOrd="0" parTransId="{A9F0F4DD-321C-44A6-AB4C-A0FACF866D8A}" sibTransId="{1A8ED3A7-8D5A-485B-8DDA-8B5A2D50CC11}"/>
    <dgm:cxn modelId="{62206A0C-361C-4F5D-98F3-751DDBA1B9C0}" srcId="{F4AD390E-B99B-4FB7-AB02-A039C89B9ACB}" destId="{326181E9-984C-423A-9B04-993AD64032CD}" srcOrd="4" destOrd="0" parTransId="{093BA2A0-C31F-4648-AAA2-89FB58809965}" sibTransId="{BAE9DEF0-8C98-4720-BB7E-D13535B68888}"/>
    <dgm:cxn modelId="{38BC842A-D373-49E9-BA12-E6C6627D9FDF}" srcId="{0A07B41C-E3DA-4CA9-A28F-23667EF48393}" destId="{AD24C66C-8626-46CA-A9AF-4DCB528088DF}" srcOrd="0" destOrd="0" parTransId="{D2D32788-D4BC-423A-BC97-C425E6F15CBD}" sibTransId="{451E7DF0-666B-4E4E-B329-EA40E23754B8}"/>
    <dgm:cxn modelId="{2992D330-4415-4FAD-AC5C-BB668036802D}" srcId="{2C99010B-1856-410A-9AA2-A639D35460EA}" destId="{CB7B1C0F-C3A4-427B-B1E7-AB075F414B37}" srcOrd="1" destOrd="0" parTransId="{26EBF209-44BA-41A4-8AF1-E7BF2FB0F348}" sibTransId="{38F2543F-70CC-44E3-9346-940971248E89}"/>
    <dgm:cxn modelId="{70DDD138-4EBC-4785-A1A3-E5E60738627E}" type="presOf" srcId="{FA95462B-10FC-4662-AC43-390EDCA98D53}" destId="{8F78577E-A15A-48E1-BC39-7DBB08D2E4C6}" srcOrd="0" destOrd="0" presId="urn:microsoft.com/office/officeart/2005/8/layout/chevron2"/>
    <dgm:cxn modelId="{9245443B-A06A-4BA8-AA06-421AA58FA4DF}" srcId="{326181E9-984C-423A-9B04-993AD64032CD}" destId="{FA95462B-10FC-4662-AC43-390EDCA98D53}" srcOrd="0" destOrd="0" parTransId="{D42692A2-3937-4FFE-962D-E6DA2EFD86DC}" sibTransId="{68C6D206-DBAC-4362-99B1-96647FF068D0}"/>
    <dgm:cxn modelId="{84039C3B-6126-4437-9919-3DB1C4695F58}" type="presOf" srcId="{0A07B41C-E3DA-4CA9-A28F-23667EF48393}" destId="{A2A71C31-4E19-4E19-9CA6-D7BE4E6CDA25}" srcOrd="0" destOrd="0" presId="urn:microsoft.com/office/officeart/2005/8/layout/chevron2"/>
    <dgm:cxn modelId="{8546343F-3E7E-4266-9B6A-E83DEA033D89}" srcId="{326181E9-984C-423A-9B04-993AD64032CD}" destId="{662BE999-0D02-4F91-B813-57BF9FC3B735}" srcOrd="1" destOrd="0" parTransId="{D801B2CA-1A88-4EF6-AE18-9EF7752EFE16}" sibTransId="{0EEC0DF7-4E72-40E1-9BEE-E897B37C52F2}"/>
    <dgm:cxn modelId="{B793505F-B8BA-42D2-A610-B8A0908D92AF}" srcId="{F4AD390E-B99B-4FB7-AB02-A039C89B9ACB}" destId="{677B609D-9C6C-4855-A8E5-A77F8F701D86}" srcOrd="0" destOrd="0" parTransId="{9AA84471-BCF6-4272-A921-1CBFC98D63A3}" sibTransId="{140B5FB3-D8FB-4DA7-B9A6-9ADDBCB0B4C2}"/>
    <dgm:cxn modelId="{B1E84158-CC88-4C6F-85E9-D5D8A5D081E1}" type="presOf" srcId="{1D47A76E-0A4C-43E2-87A9-C5128362E054}" destId="{96327685-615B-480D-ADBD-4AEFBA940DA4}" srcOrd="0" destOrd="0" presId="urn:microsoft.com/office/officeart/2005/8/layout/chevron2"/>
    <dgm:cxn modelId="{D579657C-7497-4AD0-92BB-7FCE0DCD1CE5}" type="presOf" srcId="{662BE999-0D02-4F91-B813-57BF9FC3B735}" destId="{8F78577E-A15A-48E1-BC39-7DBB08D2E4C6}" srcOrd="0" destOrd="1" presId="urn:microsoft.com/office/officeart/2005/8/layout/chevron2"/>
    <dgm:cxn modelId="{8745447F-8675-4FAB-9AD4-658226F0D83D}" type="presOf" srcId="{F4AD390E-B99B-4FB7-AB02-A039C89B9ACB}" destId="{3CAC5507-F665-4D11-A80C-626A2342BFAF}" srcOrd="0" destOrd="0" presId="urn:microsoft.com/office/officeart/2005/8/layout/chevron2"/>
    <dgm:cxn modelId="{0D0FBC8F-B03F-4E1B-B7E1-4F74083F4A95}" type="presOf" srcId="{326181E9-984C-423A-9B04-993AD64032CD}" destId="{5F98A833-7947-4D71-ADF2-5B28DD23E630}" srcOrd="0" destOrd="0" presId="urn:microsoft.com/office/officeart/2005/8/layout/chevron2"/>
    <dgm:cxn modelId="{025B5D95-3166-4752-BDC5-E276C0AFEB77}" srcId="{677B609D-9C6C-4855-A8E5-A77F8F701D86}" destId="{3F28BDC3-A6EB-4A5D-9923-FBC5ADC3322A}" srcOrd="1" destOrd="0" parTransId="{CC99018A-74BE-4D2A-804A-86C5F5CFBC66}" sibTransId="{E936C0A8-111C-4381-BC1F-12F8A15C494E}"/>
    <dgm:cxn modelId="{D9A5FCA1-D07C-46D7-8921-8966F1AB0FB4}" srcId="{F4AD390E-B99B-4FB7-AB02-A039C89B9ACB}" destId="{2C99010B-1856-410A-9AA2-A639D35460EA}" srcOrd="3" destOrd="0" parTransId="{53BCE5C0-6DE9-48F0-9718-91D89C4D68E5}" sibTransId="{A40B9B84-2C89-45D5-88AF-C33C0D84B083}"/>
    <dgm:cxn modelId="{4AD9DAA6-4BFC-4870-B155-97995DE3A74B}" type="presOf" srcId="{AD24C66C-8626-46CA-A9AF-4DCB528088DF}" destId="{B3CAF81C-AB99-4F41-9E3F-C0ED579FF21A}" srcOrd="0" destOrd="0" presId="urn:microsoft.com/office/officeart/2005/8/layout/chevron2"/>
    <dgm:cxn modelId="{65286DB7-CE11-47B9-9CF6-59F43C6EC650}" type="presOf" srcId="{55F0FADC-6B5F-4C2B-BF69-28DDA194B1EB}" destId="{AA88D995-EFEF-40B5-A75C-04496A4F4856}" srcOrd="0" destOrd="0" presId="urn:microsoft.com/office/officeart/2005/8/layout/chevron2"/>
    <dgm:cxn modelId="{7B398BCA-92DC-4004-B8B3-6E5BAD5CF104}" type="presOf" srcId="{F966108D-57F0-4E5D-BBF2-A102F95D9540}" destId="{B3CAF81C-AB99-4F41-9E3F-C0ED579FF21A}" srcOrd="0" destOrd="1" presId="urn:microsoft.com/office/officeart/2005/8/layout/chevron2"/>
    <dgm:cxn modelId="{039B4AD2-175A-4C0D-80E2-86C6B8D7E836}" srcId="{F4AD390E-B99B-4FB7-AB02-A039C89B9ACB}" destId="{0A07B41C-E3DA-4CA9-A28F-23667EF48393}" srcOrd="1" destOrd="0" parTransId="{FC0C7EE2-972A-4ACD-B6BF-21FAED8EE092}" sibTransId="{AC159088-ACD7-4C33-85D6-A194B15A8C41}"/>
    <dgm:cxn modelId="{C3345BE1-01A7-416D-BA64-C77672586070}" srcId="{60BF7A3E-CAF3-4E88-B990-3CF9666F2B35}" destId="{55F0FADC-6B5F-4C2B-BF69-28DDA194B1EB}" srcOrd="0" destOrd="0" parTransId="{0D171031-3C8E-4ECF-9B77-A649DDD596A6}" sibTransId="{3A5FC5DB-B94C-40BA-A637-9F638030BDD4}"/>
    <dgm:cxn modelId="{28E426E3-F740-4B64-8B65-12C56B050FA2}" type="presOf" srcId="{60BF7A3E-CAF3-4E88-B990-3CF9666F2B35}" destId="{E1832094-027E-4622-9463-2AB0D2DD620D}" srcOrd="0" destOrd="0" presId="urn:microsoft.com/office/officeart/2005/8/layout/chevron2"/>
    <dgm:cxn modelId="{EEEB30E5-274B-496A-A9E0-AF750809FE98}" type="presOf" srcId="{2C99010B-1856-410A-9AA2-A639D35460EA}" destId="{D8C34AAC-2CA5-4A94-9C47-45C91DFD3A38}" srcOrd="0" destOrd="0" presId="urn:microsoft.com/office/officeart/2005/8/layout/chevron2"/>
    <dgm:cxn modelId="{C2E21BEB-9536-465C-845A-0DA070B5845C}" srcId="{F4AD390E-B99B-4FB7-AB02-A039C89B9ACB}" destId="{60BF7A3E-CAF3-4E88-B990-3CF9666F2B35}" srcOrd="2" destOrd="0" parTransId="{5D54EB23-8FB4-40AB-8B1E-0D0D71EFCF17}" sibTransId="{7098DA39-525B-4F58-A584-2622690E266C}"/>
    <dgm:cxn modelId="{6508A6F7-3CF6-44B0-AC07-B2B9CFF6CA37}" srcId="{2C99010B-1856-410A-9AA2-A639D35460EA}" destId="{1D47A76E-0A4C-43E2-87A9-C5128362E054}" srcOrd="0" destOrd="0" parTransId="{55FAA314-6035-469B-BA5E-043870670EDF}" sibTransId="{8758FCB8-16B0-4730-85E5-CEEE836CC323}"/>
    <dgm:cxn modelId="{EC5913F8-EB70-413E-827C-F1338976399A}" type="presOf" srcId="{4934BC25-B3AA-4B68-A7C0-7B8C33841DA7}" destId="{9402CB35-A084-4B26-97C9-8EDD452E0A91}" srcOrd="0" destOrd="0" presId="urn:microsoft.com/office/officeart/2005/8/layout/chevron2"/>
    <dgm:cxn modelId="{CC3F9FF8-CD92-4B2A-9FCC-8F25BF5967E1}" srcId="{677B609D-9C6C-4855-A8E5-A77F8F701D86}" destId="{4934BC25-B3AA-4B68-A7C0-7B8C33841DA7}" srcOrd="0" destOrd="0" parTransId="{7A946F72-524F-4468-A812-54E04C6EEA54}" sibTransId="{9E88F018-0C7D-4CCC-B2B1-04711743F18A}"/>
    <dgm:cxn modelId="{AE71AFF8-93BF-48CD-A99E-F4DDE3E087E8}" type="presOf" srcId="{CB7B1C0F-C3A4-427B-B1E7-AB075F414B37}" destId="{96327685-615B-480D-ADBD-4AEFBA940DA4}" srcOrd="0" destOrd="1" presId="urn:microsoft.com/office/officeart/2005/8/layout/chevron2"/>
    <dgm:cxn modelId="{DCE117FE-ABA7-4B34-9FC0-9CA32EE41F7B}" type="presOf" srcId="{3F28BDC3-A6EB-4A5D-9923-FBC5ADC3322A}" destId="{9402CB35-A084-4B26-97C9-8EDD452E0A91}" srcOrd="0" destOrd="1" presId="urn:microsoft.com/office/officeart/2005/8/layout/chevron2"/>
    <dgm:cxn modelId="{5EB398FF-EEE1-48AA-A9E3-A4BDFC4E2677}" type="presOf" srcId="{677B609D-9C6C-4855-A8E5-A77F8F701D86}" destId="{73D801E5-5A18-43BD-8A78-34372B35FA12}" srcOrd="0" destOrd="0" presId="urn:microsoft.com/office/officeart/2005/8/layout/chevron2"/>
    <dgm:cxn modelId="{13EFCF6B-77E6-4D5E-BA28-BB70141B403B}" type="presParOf" srcId="{3CAC5507-F665-4D11-A80C-626A2342BFAF}" destId="{7A4BBBD3-DDD1-438D-B559-F7AC19A6C3F3}" srcOrd="0" destOrd="0" presId="urn:microsoft.com/office/officeart/2005/8/layout/chevron2"/>
    <dgm:cxn modelId="{567A8EE6-8A0A-49B3-A2E6-137A328FB3DB}" type="presParOf" srcId="{7A4BBBD3-DDD1-438D-B559-F7AC19A6C3F3}" destId="{73D801E5-5A18-43BD-8A78-34372B35FA12}" srcOrd="0" destOrd="0" presId="urn:microsoft.com/office/officeart/2005/8/layout/chevron2"/>
    <dgm:cxn modelId="{4936C9CB-84C8-4F73-9974-4DE0EA1182D1}" type="presParOf" srcId="{7A4BBBD3-DDD1-438D-B559-F7AC19A6C3F3}" destId="{9402CB35-A084-4B26-97C9-8EDD452E0A91}" srcOrd="1" destOrd="0" presId="urn:microsoft.com/office/officeart/2005/8/layout/chevron2"/>
    <dgm:cxn modelId="{D32C80AC-A4B0-476B-BCE2-5196DBF119DB}" type="presParOf" srcId="{3CAC5507-F665-4D11-A80C-626A2342BFAF}" destId="{641D5C6F-0882-4947-AB10-5DCAECC28928}" srcOrd="1" destOrd="0" presId="urn:microsoft.com/office/officeart/2005/8/layout/chevron2"/>
    <dgm:cxn modelId="{6A0AC676-CAB8-4D09-90D3-9936CA43EE73}" type="presParOf" srcId="{3CAC5507-F665-4D11-A80C-626A2342BFAF}" destId="{4012A7C5-AE60-4BEA-BD9C-8B9ECDFBF7DF}" srcOrd="2" destOrd="0" presId="urn:microsoft.com/office/officeart/2005/8/layout/chevron2"/>
    <dgm:cxn modelId="{573B9BE2-908D-4F40-B760-E2B699573E4C}" type="presParOf" srcId="{4012A7C5-AE60-4BEA-BD9C-8B9ECDFBF7DF}" destId="{A2A71C31-4E19-4E19-9CA6-D7BE4E6CDA25}" srcOrd="0" destOrd="0" presId="urn:microsoft.com/office/officeart/2005/8/layout/chevron2"/>
    <dgm:cxn modelId="{DC10C71D-5633-44EE-8EC3-3CD8889EEA1A}" type="presParOf" srcId="{4012A7C5-AE60-4BEA-BD9C-8B9ECDFBF7DF}" destId="{B3CAF81C-AB99-4F41-9E3F-C0ED579FF21A}" srcOrd="1" destOrd="0" presId="urn:microsoft.com/office/officeart/2005/8/layout/chevron2"/>
    <dgm:cxn modelId="{050409E5-550B-453C-9E24-381FEDFA7BC8}" type="presParOf" srcId="{3CAC5507-F665-4D11-A80C-626A2342BFAF}" destId="{31D5B78C-BB94-4DF3-8B56-F2C2022845E6}" srcOrd="3" destOrd="0" presId="urn:microsoft.com/office/officeart/2005/8/layout/chevron2"/>
    <dgm:cxn modelId="{5C284839-6930-4233-870D-D30EB75FBD72}" type="presParOf" srcId="{3CAC5507-F665-4D11-A80C-626A2342BFAF}" destId="{52155991-4EA8-4F35-9376-D946EA432779}" srcOrd="4" destOrd="0" presId="urn:microsoft.com/office/officeart/2005/8/layout/chevron2"/>
    <dgm:cxn modelId="{2B28483A-EFA5-4D42-B0D6-D578A0444B59}" type="presParOf" srcId="{52155991-4EA8-4F35-9376-D946EA432779}" destId="{E1832094-027E-4622-9463-2AB0D2DD620D}" srcOrd="0" destOrd="0" presId="urn:microsoft.com/office/officeart/2005/8/layout/chevron2"/>
    <dgm:cxn modelId="{EF979610-7CAA-45F5-BBCE-104D915B4D51}" type="presParOf" srcId="{52155991-4EA8-4F35-9376-D946EA432779}" destId="{AA88D995-EFEF-40B5-A75C-04496A4F4856}" srcOrd="1" destOrd="0" presId="urn:microsoft.com/office/officeart/2005/8/layout/chevron2"/>
    <dgm:cxn modelId="{4107B02F-7C75-41AA-B3F4-EAE4FC589ACB}" type="presParOf" srcId="{3CAC5507-F665-4D11-A80C-626A2342BFAF}" destId="{BAACF237-DB73-45E1-8F48-BF9288686411}" srcOrd="5" destOrd="0" presId="urn:microsoft.com/office/officeart/2005/8/layout/chevron2"/>
    <dgm:cxn modelId="{43E8C928-C444-43F8-8803-D853B3A4BEDE}" type="presParOf" srcId="{3CAC5507-F665-4D11-A80C-626A2342BFAF}" destId="{E93EAE42-87B5-4829-BE61-EB6AB89724CD}" srcOrd="6" destOrd="0" presId="urn:microsoft.com/office/officeart/2005/8/layout/chevron2"/>
    <dgm:cxn modelId="{D6E00A9D-7975-49A4-93D5-0D8F1A0E3597}" type="presParOf" srcId="{E93EAE42-87B5-4829-BE61-EB6AB89724CD}" destId="{D8C34AAC-2CA5-4A94-9C47-45C91DFD3A38}" srcOrd="0" destOrd="0" presId="urn:microsoft.com/office/officeart/2005/8/layout/chevron2"/>
    <dgm:cxn modelId="{B4DB0FE2-A378-4D09-B489-7ABEB7D13883}" type="presParOf" srcId="{E93EAE42-87B5-4829-BE61-EB6AB89724CD}" destId="{96327685-615B-480D-ADBD-4AEFBA940DA4}" srcOrd="1" destOrd="0" presId="urn:microsoft.com/office/officeart/2005/8/layout/chevron2"/>
    <dgm:cxn modelId="{CF5D56DE-4051-47F2-AB61-2EE934A03A64}" type="presParOf" srcId="{3CAC5507-F665-4D11-A80C-626A2342BFAF}" destId="{DE838DF6-22CB-471B-BE45-4072040F3492}" srcOrd="7" destOrd="0" presId="urn:microsoft.com/office/officeart/2005/8/layout/chevron2"/>
    <dgm:cxn modelId="{3C3E0190-9D54-4198-9AD0-1FAB95AB7177}" type="presParOf" srcId="{3CAC5507-F665-4D11-A80C-626A2342BFAF}" destId="{2C02EC19-EB88-43B4-88C8-42858E32028D}" srcOrd="8" destOrd="0" presId="urn:microsoft.com/office/officeart/2005/8/layout/chevron2"/>
    <dgm:cxn modelId="{B3C9EFAE-8B2F-466C-8C7D-97614C0B5A4E}" type="presParOf" srcId="{2C02EC19-EB88-43B4-88C8-42858E32028D}" destId="{5F98A833-7947-4D71-ADF2-5B28DD23E630}" srcOrd="0" destOrd="0" presId="urn:microsoft.com/office/officeart/2005/8/layout/chevron2"/>
    <dgm:cxn modelId="{A8259962-9CE1-4479-8EFC-300548DA9779}" type="presParOf" srcId="{2C02EC19-EB88-43B4-88C8-42858E32028D}" destId="{8F78577E-A15A-48E1-BC39-7DBB08D2E4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1051" y="216065"/>
          <a:ext cx="1260812" cy="596114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Calibration</a:t>
          </a:r>
        </a:p>
      </dsp:txBody>
      <dsp:txXfrm>
        <a:off x="1051" y="216065"/>
        <a:ext cx="1111784" cy="596114"/>
      </dsp:txXfrm>
    </dsp:sp>
    <dsp:sp modelId="{37708C2A-6DA4-4DBB-A3AB-79558747C96A}">
      <dsp:nvSpPr>
        <dsp:cNvPr id="0" name=""/>
        <dsp:cNvSpPr/>
      </dsp:nvSpPr>
      <dsp:spPr>
        <a:xfrm>
          <a:off x="963806" y="216065"/>
          <a:ext cx="1490286" cy="596114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IQ</a:t>
          </a:r>
        </a:p>
      </dsp:txBody>
      <dsp:txXfrm>
        <a:off x="1261863" y="216065"/>
        <a:ext cx="894172" cy="596114"/>
      </dsp:txXfrm>
    </dsp:sp>
    <dsp:sp modelId="{737A10E0-BBD2-4E38-94DD-FD8D1DBE25F8}">
      <dsp:nvSpPr>
        <dsp:cNvPr id="0" name=""/>
        <dsp:cNvSpPr/>
      </dsp:nvSpPr>
      <dsp:spPr>
        <a:xfrm>
          <a:off x="2156035" y="216065"/>
          <a:ext cx="1490286" cy="596114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Controller OQ (Alarm Tests, Power Interruption)</a:t>
          </a:r>
        </a:p>
      </dsp:txBody>
      <dsp:txXfrm>
        <a:off x="2454092" y="216065"/>
        <a:ext cx="894172" cy="596114"/>
      </dsp:txXfrm>
    </dsp:sp>
    <dsp:sp modelId="{2672031D-F2A9-4EF2-9E9F-345AE5B3C11B}">
      <dsp:nvSpPr>
        <dsp:cNvPr id="0" name=""/>
        <dsp:cNvSpPr/>
      </dsp:nvSpPr>
      <dsp:spPr>
        <a:xfrm>
          <a:off x="3348264" y="216065"/>
          <a:ext cx="1490286" cy="596114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002060"/>
              </a:solidFill>
            </a:rPr>
            <a:t>OQ Mapping (24-hour mapping, Open door Test)</a:t>
          </a:r>
        </a:p>
      </dsp:txBody>
      <dsp:txXfrm>
        <a:off x="3646321" y="216065"/>
        <a:ext cx="894172" cy="596114"/>
      </dsp:txXfrm>
    </dsp:sp>
    <dsp:sp modelId="{9E71C016-8D3A-4BFA-85CD-1093B9CCC971}">
      <dsp:nvSpPr>
        <dsp:cNvPr id="0" name=""/>
        <dsp:cNvSpPr/>
      </dsp:nvSpPr>
      <dsp:spPr>
        <a:xfrm>
          <a:off x="4540494" y="216065"/>
          <a:ext cx="1490286" cy="5961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000000"/>
              </a:solidFill>
            </a:rPr>
            <a:t>3ish days</a:t>
          </a:r>
        </a:p>
      </dsp:txBody>
      <dsp:txXfrm>
        <a:off x="4838551" y="216065"/>
        <a:ext cx="894172" cy="596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1063" y="169394"/>
          <a:ext cx="1268207" cy="591652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Calibration</a:t>
          </a:r>
        </a:p>
      </dsp:txBody>
      <dsp:txXfrm>
        <a:off x="1063" y="169394"/>
        <a:ext cx="1120294" cy="591652"/>
      </dsp:txXfrm>
    </dsp:sp>
    <dsp:sp modelId="{37708C2A-6DA4-4DBB-A3AB-79558747C96A}">
      <dsp:nvSpPr>
        <dsp:cNvPr id="0" name=""/>
        <dsp:cNvSpPr/>
      </dsp:nvSpPr>
      <dsp:spPr>
        <a:xfrm>
          <a:off x="973444" y="169394"/>
          <a:ext cx="1479132" cy="591652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IQ</a:t>
          </a:r>
        </a:p>
      </dsp:txBody>
      <dsp:txXfrm>
        <a:off x="1269270" y="169394"/>
        <a:ext cx="887480" cy="591652"/>
      </dsp:txXfrm>
    </dsp:sp>
    <dsp:sp modelId="{737A10E0-BBD2-4E38-94DD-FD8D1DBE25F8}">
      <dsp:nvSpPr>
        <dsp:cNvPr id="0" name=""/>
        <dsp:cNvSpPr/>
      </dsp:nvSpPr>
      <dsp:spPr>
        <a:xfrm>
          <a:off x="2156750" y="169394"/>
          <a:ext cx="1479132" cy="591652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Controller OQ (Alarm Tests, Power Interruption)</a:t>
          </a:r>
        </a:p>
      </dsp:txBody>
      <dsp:txXfrm>
        <a:off x="2452576" y="169394"/>
        <a:ext cx="887480" cy="591652"/>
      </dsp:txXfrm>
    </dsp:sp>
    <dsp:sp modelId="{2672031D-F2A9-4EF2-9E9F-345AE5B3C11B}">
      <dsp:nvSpPr>
        <dsp:cNvPr id="0" name=""/>
        <dsp:cNvSpPr/>
      </dsp:nvSpPr>
      <dsp:spPr>
        <a:xfrm>
          <a:off x="3340056" y="169394"/>
          <a:ext cx="1479132" cy="591652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002060"/>
              </a:solidFill>
            </a:rPr>
            <a:t>OQ Mapping (24-hour </a:t>
          </a:r>
          <a:r>
            <a:rPr lang="en-US" sz="900" kern="1200" dirty="0">
              <a:solidFill>
                <a:srgbClr val="002060"/>
              </a:solidFill>
              <a:latin typeface="Avenir Next LT Pro"/>
              <a:ea typeface="+mn-ea"/>
              <a:cs typeface="+mn-cs"/>
            </a:rPr>
            <a:t>mapping</a:t>
          </a:r>
          <a:r>
            <a:rPr lang="en-US" sz="900" kern="1200" dirty="0">
              <a:solidFill>
                <a:srgbClr val="002060"/>
              </a:solidFill>
            </a:rPr>
            <a:t>, Open door Test)</a:t>
          </a:r>
        </a:p>
      </dsp:txBody>
      <dsp:txXfrm>
        <a:off x="3635882" y="169394"/>
        <a:ext cx="887480" cy="591652"/>
      </dsp:txXfrm>
    </dsp:sp>
    <dsp:sp modelId="{C7A6D5D5-DE13-4A9B-B1D5-521E661ED1A2}">
      <dsp:nvSpPr>
        <dsp:cNvPr id="0" name=""/>
        <dsp:cNvSpPr/>
      </dsp:nvSpPr>
      <dsp:spPr>
        <a:xfrm>
          <a:off x="4523361" y="169394"/>
          <a:ext cx="1479132" cy="591652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PQ Mapping (24-hour ‘loaded mapping)</a:t>
          </a:r>
        </a:p>
      </dsp:txBody>
      <dsp:txXfrm>
        <a:off x="4819187" y="169394"/>
        <a:ext cx="887480" cy="591652"/>
      </dsp:txXfrm>
    </dsp:sp>
    <dsp:sp modelId="{9E71C016-8D3A-4BFA-85CD-1093B9CCC971}">
      <dsp:nvSpPr>
        <dsp:cNvPr id="0" name=""/>
        <dsp:cNvSpPr/>
      </dsp:nvSpPr>
      <dsp:spPr>
        <a:xfrm>
          <a:off x="5706667" y="169394"/>
          <a:ext cx="1479132" cy="5916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000000"/>
              </a:solidFill>
            </a:rPr>
            <a:t>4ish days</a:t>
          </a:r>
        </a:p>
      </dsp:txBody>
      <dsp:txXfrm>
        <a:off x="6002493" y="169394"/>
        <a:ext cx="887480" cy="5916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2231" y="55348"/>
          <a:ext cx="1360900" cy="819745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Calibration</a:t>
          </a:r>
        </a:p>
      </dsp:txBody>
      <dsp:txXfrm>
        <a:off x="2231" y="55348"/>
        <a:ext cx="1155964" cy="819745"/>
      </dsp:txXfrm>
    </dsp:sp>
    <dsp:sp modelId="{37708C2A-6DA4-4DBB-A3AB-79558747C96A}">
      <dsp:nvSpPr>
        <dsp:cNvPr id="0" name=""/>
        <dsp:cNvSpPr/>
      </dsp:nvSpPr>
      <dsp:spPr>
        <a:xfrm>
          <a:off x="953259" y="55348"/>
          <a:ext cx="1547494" cy="819745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IQ</a:t>
          </a:r>
        </a:p>
      </dsp:txBody>
      <dsp:txXfrm>
        <a:off x="1363132" y="55348"/>
        <a:ext cx="727749" cy="819745"/>
      </dsp:txXfrm>
    </dsp:sp>
    <dsp:sp modelId="{737A10E0-BBD2-4E38-94DD-FD8D1DBE25F8}">
      <dsp:nvSpPr>
        <dsp:cNvPr id="0" name=""/>
        <dsp:cNvSpPr/>
      </dsp:nvSpPr>
      <dsp:spPr>
        <a:xfrm>
          <a:off x="2090881" y="55348"/>
          <a:ext cx="1651151" cy="819745"/>
        </a:xfrm>
        <a:prstGeom prst="chevron">
          <a:avLst/>
        </a:prstGeom>
        <a:solidFill>
          <a:srgbClr val="C05B7B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Controller OQ (Alarm Tests, Power Interruption)</a:t>
          </a:r>
        </a:p>
      </dsp:txBody>
      <dsp:txXfrm>
        <a:off x="2500754" y="55348"/>
        <a:ext cx="831406" cy="819745"/>
      </dsp:txXfrm>
    </dsp:sp>
    <dsp:sp modelId="{2672031D-F2A9-4EF2-9E9F-345AE5B3C11B}">
      <dsp:nvSpPr>
        <dsp:cNvPr id="0" name=""/>
        <dsp:cNvSpPr/>
      </dsp:nvSpPr>
      <dsp:spPr>
        <a:xfrm>
          <a:off x="3332160" y="55348"/>
          <a:ext cx="2049363" cy="819745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2060"/>
              </a:solidFill>
            </a:rPr>
            <a:t>OQ Mapping (24-hour mapping, Open Door Test, Power Loss Mapping)</a:t>
          </a:r>
        </a:p>
      </dsp:txBody>
      <dsp:txXfrm>
        <a:off x="3742033" y="55348"/>
        <a:ext cx="1229618" cy="819745"/>
      </dsp:txXfrm>
    </dsp:sp>
    <dsp:sp modelId="{C7A6D5D5-DE13-4A9B-B1D5-521E661ED1A2}">
      <dsp:nvSpPr>
        <dsp:cNvPr id="0" name=""/>
        <dsp:cNvSpPr/>
      </dsp:nvSpPr>
      <dsp:spPr>
        <a:xfrm>
          <a:off x="4971651" y="55348"/>
          <a:ext cx="2049363" cy="819745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2060"/>
              </a:solidFill>
            </a:rPr>
            <a:t>PQ Mapping (24-hour ‘loaded mapping, Open Door Test, Power Loss Mapping)</a:t>
          </a:r>
        </a:p>
      </dsp:txBody>
      <dsp:txXfrm>
        <a:off x="5381524" y="55348"/>
        <a:ext cx="1229618" cy="819745"/>
      </dsp:txXfrm>
    </dsp:sp>
    <dsp:sp modelId="{9E71C016-8D3A-4BFA-85CD-1093B9CCC971}">
      <dsp:nvSpPr>
        <dsp:cNvPr id="0" name=""/>
        <dsp:cNvSpPr/>
      </dsp:nvSpPr>
      <dsp:spPr>
        <a:xfrm>
          <a:off x="6611141" y="55348"/>
          <a:ext cx="2049363" cy="8197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5 days</a:t>
          </a:r>
        </a:p>
      </dsp:txBody>
      <dsp:txXfrm>
        <a:off x="7021014" y="55348"/>
        <a:ext cx="1229618" cy="8197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84" y="0"/>
          <a:ext cx="1377974" cy="547326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Calibration</a:t>
          </a:r>
        </a:p>
      </dsp:txBody>
      <dsp:txXfrm>
        <a:off x="84" y="0"/>
        <a:ext cx="1241143" cy="547326"/>
      </dsp:txXfrm>
    </dsp:sp>
    <dsp:sp modelId="{2672031D-F2A9-4EF2-9E9F-345AE5B3C11B}">
      <dsp:nvSpPr>
        <dsp:cNvPr id="0" name=""/>
        <dsp:cNvSpPr/>
      </dsp:nvSpPr>
      <dsp:spPr>
        <a:xfrm>
          <a:off x="952757" y="0"/>
          <a:ext cx="2126503" cy="547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Requal</a:t>
          </a:r>
          <a:r>
            <a:rPr lang="en-US" sz="1000" kern="1200" dirty="0"/>
            <a:t> Mapping (24-hour ‘as-is’)</a:t>
          </a:r>
        </a:p>
      </dsp:txBody>
      <dsp:txXfrm>
        <a:off x="1226420" y="0"/>
        <a:ext cx="1579177" cy="547326"/>
      </dsp:txXfrm>
    </dsp:sp>
    <dsp:sp modelId="{9E71C016-8D3A-4BFA-85CD-1093B9CCC971}">
      <dsp:nvSpPr>
        <dsp:cNvPr id="0" name=""/>
        <dsp:cNvSpPr/>
      </dsp:nvSpPr>
      <dsp:spPr>
        <a:xfrm>
          <a:off x="2653960" y="0"/>
          <a:ext cx="2126503" cy="54732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2ish days</a:t>
          </a:r>
        </a:p>
      </dsp:txBody>
      <dsp:txXfrm>
        <a:off x="2927623" y="0"/>
        <a:ext cx="1579177" cy="547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1046" y="185129"/>
          <a:ext cx="1367616" cy="560182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Calibration</a:t>
          </a:r>
        </a:p>
      </dsp:txBody>
      <dsp:txXfrm>
        <a:off x="1046" y="185129"/>
        <a:ext cx="1227571" cy="560182"/>
      </dsp:txXfrm>
    </dsp:sp>
    <dsp:sp modelId="{37708C2A-6DA4-4DBB-A3AB-79558747C96A}">
      <dsp:nvSpPr>
        <dsp:cNvPr id="0" name=""/>
        <dsp:cNvSpPr/>
      </dsp:nvSpPr>
      <dsp:spPr>
        <a:xfrm>
          <a:off x="1088571" y="185129"/>
          <a:ext cx="1581116" cy="560182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IQ</a:t>
          </a:r>
        </a:p>
      </dsp:txBody>
      <dsp:txXfrm>
        <a:off x="1368662" y="185129"/>
        <a:ext cx="1020934" cy="560182"/>
      </dsp:txXfrm>
    </dsp:sp>
    <dsp:sp modelId="{737A10E0-BBD2-4E38-94DD-FD8D1DBE25F8}">
      <dsp:nvSpPr>
        <dsp:cNvPr id="0" name=""/>
        <dsp:cNvSpPr/>
      </dsp:nvSpPr>
      <dsp:spPr>
        <a:xfrm>
          <a:off x="2389596" y="185129"/>
          <a:ext cx="1400457" cy="560182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Controller OQ (Alarm Tests, Power Interruption)</a:t>
          </a:r>
        </a:p>
      </dsp:txBody>
      <dsp:txXfrm>
        <a:off x="2669687" y="185129"/>
        <a:ext cx="840275" cy="560182"/>
      </dsp:txXfrm>
    </dsp:sp>
    <dsp:sp modelId="{2672031D-F2A9-4EF2-9E9F-345AE5B3C11B}">
      <dsp:nvSpPr>
        <dsp:cNvPr id="0" name=""/>
        <dsp:cNvSpPr/>
      </dsp:nvSpPr>
      <dsp:spPr>
        <a:xfrm>
          <a:off x="3509962" y="185129"/>
          <a:ext cx="1400457" cy="560182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002060"/>
              </a:solidFill>
            </a:rPr>
            <a:t>OQ Mapping (48-hour mapping, Open door Test)</a:t>
          </a:r>
        </a:p>
      </dsp:txBody>
      <dsp:txXfrm>
        <a:off x="3790053" y="185129"/>
        <a:ext cx="840275" cy="560182"/>
      </dsp:txXfrm>
    </dsp:sp>
    <dsp:sp modelId="{9E71C016-8D3A-4BFA-85CD-1093B9CCC971}">
      <dsp:nvSpPr>
        <dsp:cNvPr id="0" name=""/>
        <dsp:cNvSpPr/>
      </dsp:nvSpPr>
      <dsp:spPr>
        <a:xfrm>
          <a:off x="4630327" y="185129"/>
          <a:ext cx="1400457" cy="5601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000000"/>
              </a:solidFill>
            </a:rPr>
            <a:t>4ish days</a:t>
          </a:r>
        </a:p>
      </dsp:txBody>
      <dsp:txXfrm>
        <a:off x="4910418" y="185129"/>
        <a:ext cx="840275" cy="5601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3470" y="178869"/>
          <a:ext cx="1452890" cy="572703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Calibration</a:t>
          </a:r>
        </a:p>
      </dsp:txBody>
      <dsp:txXfrm>
        <a:off x="3470" y="178869"/>
        <a:ext cx="1309714" cy="572703"/>
      </dsp:txXfrm>
    </dsp:sp>
    <dsp:sp modelId="{37708C2A-6DA4-4DBB-A3AB-79558747C96A}">
      <dsp:nvSpPr>
        <dsp:cNvPr id="0" name=""/>
        <dsp:cNvSpPr/>
      </dsp:nvSpPr>
      <dsp:spPr>
        <a:xfrm>
          <a:off x="1170009" y="178869"/>
          <a:ext cx="1431757" cy="572703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IQ</a:t>
          </a:r>
        </a:p>
      </dsp:txBody>
      <dsp:txXfrm>
        <a:off x="1456361" y="178869"/>
        <a:ext cx="859054" cy="572703"/>
      </dsp:txXfrm>
    </dsp:sp>
    <dsp:sp modelId="{737A10E0-BBD2-4E38-94DD-FD8D1DBE25F8}">
      <dsp:nvSpPr>
        <dsp:cNvPr id="0" name=""/>
        <dsp:cNvSpPr/>
      </dsp:nvSpPr>
      <dsp:spPr>
        <a:xfrm>
          <a:off x="2315415" y="178869"/>
          <a:ext cx="1431757" cy="572703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Controller OQ (Alarm Tests, Power Interruption)</a:t>
          </a:r>
        </a:p>
      </dsp:txBody>
      <dsp:txXfrm>
        <a:off x="2601767" y="178869"/>
        <a:ext cx="859054" cy="572703"/>
      </dsp:txXfrm>
    </dsp:sp>
    <dsp:sp modelId="{2672031D-F2A9-4EF2-9E9F-345AE5B3C11B}">
      <dsp:nvSpPr>
        <dsp:cNvPr id="0" name=""/>
        <dsp:cNvSpPr/>
      </dsp:nvSpPr>
      <dsp:spPr>
        <a:xfrm>
          <a:off x="3460822" y="178869"/>
          <a:ext cx="1431757" cy="57270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002060"/>
              </a:solidFill>
            </a:rPr>
            <a:t>OQ Mapping (48-hour mapping, Open door Test)</a:t>
          </a:r>
        </a:p>
      </dsp:txBody>
      <dsp:txXfrm>
        <a:off x="3747174" y="178869"/>
        <a:ext cx="859054" cy="572703"/>
      </dsp:txXfrm>
    </dsp:sp>
    <dsp:sp modelId="{C7A6D5D5-DE13-4A9B-B1D5-521E661ED1A2}">
      <dsp:nvSpPr>
        <dsp:cNvPr id="0" name=""/>
        <dsp:cNvSpPr/>
      </dsp:nvSpPr>
      <dsp:spPr>
        <a:xfrm>
          <a:off x="4606228" y="178869"/>
          <a:ext cx="1431757" cy="572703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PQ Mapping (48-hour ‘loaded mapping)</a:t>
          </a:r>
        </a:p>
      </dsp:txBody>
      <dsp:txXfrm>
        <a:off x="4892580" y="178869"/>
        <a:ext cx="859054" cy="572703"/>
      </dsp:txXfrm>
    </dsp:sp>
    <dsp:sp modelId="{9E71C016-8D3A-4BFA-85CD-1093B9CCC971}">
      <dsp:nvSpPr>
        <dsp:cNvPr id="0" name=""/>
        <dsp:cNvSpPr/>
      </dsp:nvSpPr>
      <dsp:spPr>
        <a:xfrm>
          <a:off x="5751634" y="178869"/>
          <a:ext cx="1431757" cy="572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000000"/>
              </a:solidFill>
            </a:rPr>
            <a:t>6~7ish days</a:t>
          </a:r>
        </a:p>
      </dsp:txBody>
      <dsp:txXfrm>
        <a:off x="6037986" y="178869"/>
        <a:ext cx="859054" cy="5727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2237" y="62962"/>
          <a:ext cx="1526934" cy="804517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Calibration</a:t>
          </a:r>
        </a:p>
      </dsp:txBody>
      <dsp:txXfrm>
        <a:off x="2237" y="62962"/>
        <a:ext cx="1325805" cy="804517"/>
      </dsp:txXfrm>
    </dsp:sp>
    <dsp:sp modelId="{37708C2A-6DA4-4DBB-A3AB-79558747C96A}">
      <dsp:nvSpPr>
        <dsp:cNvPr id="0" name=""/>
        <dsp:cNvSpPr/>
      </dsp:nvSpPr>
      <dsp:spPr>
        <a:xfrm>
          <a:off x="1126913" y="62962"/>
          <a:ext cx="1535382" cy="804517"/>
        </a:xfrm>
        <a:prstGeom prst="chevron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IQ</a:t>
          </a:r>
        </a:p>
      </dsp:txBody>
      <dsp:txXfrm>
        <a:off x="1529172" y="62962"/>
        <a:ext cx="730865" cy="804517"/>
      </dsp:txXfrm>
    </dsp:sp>
    <dsp:sp modelId="{737A10E0-BBD2-4E38-94DD-FD8D1DBE25F8}">
      <dsp:nvSpPr>
        <dsp:cNvPr id="0" name=""/>
        <dsp:cNvSpPr/>
      </dsp:nvSpPr>
      <dsp:spPr>
        <a:xfrm>
          <a:off x="2260036" y="62962"/>
          <a:ext cx="1573355" cy="804517"/>
        </a:xfrm>
        <a:prstGeom prst="chevron">
          <a:avLst/>
        </a:prstGeom>
        <a:solidFill>
          <a:srgbClr val="C05B7B">
            <a:lumMod val="60000"/>
            <a:lumOff val="4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FFFFFF"/>
              </a:solidFill>
              <a:latin typeface="Avenir Next LT Pro"/>
              <a:ea typeface="+mn-ea"/>
              <a:cs typeface="+mn-cs"/>
            </a:rPr>
            <a:t>Controller OQ (Alarm Tests, Power Interruption)</a:t>
          </a:r>
        </a:p>
      </dsp:txBody>
      <dsp:txXfrm>
        <a:off x="2662295" y="62962"/>
        <a:ext cx="768838" cy="804517"/>
      </dsp:txXfrm>
    </dsp:sp>
    <dsp:sp modelId="{2672031D-F2A9-4EF2-9E9F-345AE5B3C11B}">
      <dsp:nvSpPr>
        <dsp:cNvPr id="0" name=""/>
        <dsp:cNvSpPr/>
      </dsp:nvSpPr>
      <dsp:spPr>
        <a:xfrm>
          <a:off x="3431133" y="62962"/>
          <a:ext cx="2011294" cy="80451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2060"/>
              </a:solidFill>
            </a:rPr>
            <a:t>OQ Mapping (48-hour mapping, Open Door Test, Power Loss Mapping)</a:t>
          </a:r>
        </a:p>
      </dsp:txBody>
      <dsp:txXfrm>
        <a:off x="3833392" y="62962"/>
        <a:ext cx="1206777" cy="804517"/>
      </dsp:txXfrm>
    </dsp:sp>
    <dsp:sp modelId="{C7A6D5D5-DE13-4A9B-B1D5-521E661ED1A2}">
      <dsp:nvSpPr>
        <dsp:cNvPr id="0" name=""/>
        <dsp:cNvSpPr/>
      </dsp:nvSpPr>
      <dsp:spPr>
        <a:xfrm>
          <a:off x="5040168" y="62962"/>
          <a:ext cx="2011294" cy="80451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2060"/>
              </a:solidFill>
            </a:rPr>
            <a:t>PQ Mapping (48-hour ‘loaded mapping, Open Door Test, Power Loss Mapping)</a:t>
          </a:r>
        </a:p>
      </dsp:txBody>
      <dsp:txXfrm>
        <a:off x="5442427" y="62962"/>
        <a:ext cx="1206777" cy="804517"/>
      </dsp:txXfrm>
    </dsp:sp>
    <dsp:sp modelId="{9E71C016-8D3A-4BFA-85CD-1093B9CCC971}">
      <dsp:nvSpPr>
        <dsp:cNvPr id="0" name=""/>
        <dsp:cNvSpPr/>
      </dsp:nvSpPr>
      <dsp:spPr>
        <a:xfrm>
          <a:off x="6649204" y="62962"/>
          <a:ext cx="2011294" cy="8045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7~8ish days</a:t>
          </a:r>
        </a:p>
      </dsp:txBody>
      <dsp:txXfrm>
        <a:off x="7051463" y="62962"/>
        <a:ext cx="1206777" cy="8045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435AA-C9BE-409E-BE45-E59ACE06E0B1}">
      <dsp:nvSpPr>
        <dsp:cNvPr id="0" name=""/>
        <dsp:cNvSpPr/>
      </dsp:nvSpPr>
      <dsp:spPr>
        <a:xfrm>
          <a:off x="817" y="0"/>
          <a:ext cx="1477347" cy="546671"/>
        </a:xfrm>
        <a:prstGeom prst="homePlate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Calibration</a:t>
          </a:r>
        </a:p>
      </dsp:txBody>
      <dsp:txXfrm>
        <a:off x="817" y="0"/>
        <a:ext cx="1340679" cy="546671"/>
      </dsp:txXfrm>
    </dsp:sp>
    <dsp:sp modelId="{2672031D-F2A9-4EF2-9E9F-345AE5B3C11B}">
      <dsp:nvSpPr>
        <dsp:cNvPr id="0" name=""/>
        <dsp:cNvSpPr/>
      </dsp:nvSpPr>
      <dsp:spPr>
        <a:xfrm>
          <a:off x="1065468" y="0"/>
          <a:ext cx="2063478" cy="5466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Requal</a:t>
          </a:r>
          <a:r>
            <a:rPr lang="en-US" sz="900" kern="1200" dirty="0"/>
            <a:t> Mapping(48-hour ‘as-is’ mapping)</a:t>
          </a:r>
        </a:p>
      </dsp:txBody>
      <dsp:txXfrm>
        <a:off x="1338804" y="0"/>
        <a:ext cx="1516807" cy="546671"/>
      </dsp:txXfrm>
    </dsp:sp>
    <dsp:sp modelId="{9E71C016-8D3A-4BFA-85CD-1093B9CCC971}">
      <dsp:nvSpPr>
        <dsp:cNvPr id="0" name=""/>
        <dsp:cNvSpPr/>
      </dsp:nvSpPr>
      <dsp:spPr>
        <a:xfrm>
          <a:off x="2716251" y="0"/>
          <a:ext cx="2063478" cy="5466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000000"/>
              </a:solidFill>
            </a:rPr>
            <a:t>3ish days</a:t>
          </a:r>
        </a:p>
      </dsp:txBody>
      <dsp:txXfrm>
        <a:off x="2989587" y="0"/>
        <a:ext cx="1516807" cy="5466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801E5-5A18-43BD-8A78-34372B35FA12}">
      <dsp:nvSpPr>
        <dsp:cNvPr id="0" name=""/>
        <dsp:cNvSpPr/>
      </dsp:nvSpPr>
      <dsp:spPr>
        <a:xfrm rot="5400000">
          <a:off x="-142938" y="143253"/>
          <a:ext cx="952921" cy="6670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Request</a:t>
          </a:r>
        </a:p>
      </dsp:txBody>
      <dsp:txXfrm rot="-5400000">
        <a:off x="1" y="333838"/>
        <a:ext cx="667045" cy="285876"/>
      </dsp:txXfrm>
    </dsp:sp>
    <dsp:sp modelId="{9402CB35-A084-4B26-97C9-8EDD452E0A91}">
      <dsp:nvSpPr>
        <dsp:cNvPr id="0" name=""/>
        <dsp:cNvSpPr/>
      </dsp:nvSpPr>
      <dsp:spPr>
        <a:xfrm rot="5400000">
          <a:off x="3228936" y="-2561891"/>
          <a:ext cx="619399" cy="5743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Verify SOW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Provide Recommendation</a:t>
          </a:r>
        </a:p>
      </dsp:txBody>
      <dsp:txXfrm rot="-5400000">
        <a:off x="667046" y="30236"/>
        <a:ext cx="5712944" cy="558925"/>
      </dsp:txXfrm>
    </dsp:sp>
    <dsp:sp modelId="{A2A71C31-4E19-4E19-9CA6-D7BE4E6CDA25}">
      <dsp:nvSpPr>
        <dsp:cNvPr id="0" name=""/>
        <dsp:cNvSpPr/>
      </dsp:nvSpPr>
      <dsp:spPr>
        <a:xfrm rot="5400000">
          <a:off x="-142938" y="977164"/>
          <a:ext cx="952921" cy="6670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Order</a:t>
          </a:r>
        </a:p>
      </dsp:txBody>
      <dsp:txXfrm rot="-5400000">
        <a:off x="1" y="1167749"/>
        <a:ext cx="667045" cy="285876"/>
      </dsp:txXfrm>
    </dsp:sp>
    <dsp:sp modelId="{B3CAF81C-AB99-4F41-9E3F-C0ED579FF21A}">
      <dsp:nvSpPr>
        <dsp:cNvPr id="0" name=""/>
        <dsp:cNvSpPr/>
      </dsp:nvSpPr>
      <dsp:spPr>
        <a:xfrm rot="5400000">
          <a:off x="3228936" y="-1727665"/>
          <a:ext cx="619399" cy="5743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Introduction to customer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Discuss schedule &amp; Send out information sheet</a:t>
          </a:r>
        </a:p>
      </dsp:txBody>
      <dsp:txXfrm rot="-5400000">
        <a:off x="667046" y="864462"/>
        <a:ext cx="5712944" cy="558925"/>
      </dsp:txXfrm>
    </dsp:sp>
    <dsp:sp modelId="{E1832094-027E-4622-9463-2AB0D2DD620D}">
      <dsp:nvSpPr>
        <dsp:cNvPr id="0" name=""/>
        <dsp:cNvSpPr/>
      </dsp:nvSpPr>
      <dsp:spPr>
        <a:xfrm rot="5400000">
          <a:off x="-142938" y="1811075"/>
          <a:ext cx="952921" cy="6670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Protocol Approval</a:t>
          </a:r>
        </a:p>
      </dsp:txBody>
      <dsp:txXfrm rot="-5400000">
        <a:off x="1" y="2001660"/>
        <a:ext cx="667045" cy="285876"/>
      </dsp:txXfrm>
    </dsp:sp>
    <dsp:sp modelId="{AA88D995-EFEF-40B5-A75C-04496A4F4856}">
      <dsp:nvSpPr>
        <dsp:cNvPr id="0" name=""/>
        <dsp:cNvSpPr/>
      </dsp:nvSpPr>
      <dsp:spPr>
        <a:xfrm rot="5400000">
          <a:off x="3228936" y="-893754"/>
          <a:ext cx="619399" cy="5743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Send protocol for review and approval</a:t>
          </a:r>
        </a:p>
      </dsp:txBody>
      <dsp:txXfrm rot="-5400000">
        <a:off x="667046" y="1698373"/>
        <a:ext cx="5712944" cy="558925"/>
      </dsp:txXfrm>
    </dsp:sp>
    <dsp:sp modelId="{D8C34AAC-2CA5-4A94-9C47-45C91DFD3A38}">
      <dsp:nvSpPr>
        <dsp:cNvPr id="0" name=""/>
        <dsp:cNvSpPr/>
      </dsp:nvSpPr>
      <dsp:spPr>
        <a:xfrm rot="5400000">
          <a:off x="-142938" y="2644986"/>
          <a:ext cx="952921" cy="6670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Execution</a:t>
          </a:r>
        </a:p>
      </dsp:txBody>
      <dsp:txXfrm rot="-5400000">
        <a:off x="1" y="2835571"/>
        <a:ext cx="667045" cy="285876"/>
      </dsp:txXfrm>
    </dsp:sp>
    <dsp:sp modelId="{96327685-615B-480D-ADBD-4AEFBA940DA4}">
      <dsp:nvSpPr>
        <dsp:cNvPr id="0" name=""/>
        <dsp:cNvSpPr/>
      </dsp:nvSpPr>
      <dsp:spPr>
        <a:xfrm rot="5400000">
          <a:off x="3228936" y="-59843"/>
          <a:ext cx="619399" cy="5743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Schedule project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Execute work</a:t>
          </a:r>
        </a:p>
      </dsp:txBody>
      <dsp:txXfrm rot="-5400000">
        <a:off x="667046" y="2532284"/>
        <a:ext cx="5712944" cy="558925"/>
      </dsp:txXfrm>
    </dsp:sp>
    <dsp:sp modelId="{5F98A833-7947-4D71-ADF2-5B28DD23E630}">
      <dsp:nvSpPr>
        <dsp:cNvPr id="0" name=""/>
        <dsp:cNvSpPr/>
      </dsp:nvSpPr>
      <dsp:spPr>
        <a:xfrm rot="5400000">
          <a:off x="-142938" y="3478897"/>
          <a:ext cx="952921" cy="6670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Project Completion</a:t>
          </a:r>
        </a:p>
      </dsp:txBody>
      <dsp:txXfrm rot="-5400000">
        <a:off x="1" y="3669482"/>
        <a:ext cx="667045" cy="285876"/>
      </dsp:txXfrm>
    </dsp:sp>
    <dsp:sp modelId="{8F78577E-A15A-48E1-BC39-7DBB08D2E4C6}">
      <dsp:nvSpPr>
        <dsp:cNvPr id="0" name=""/>
        <dsp:cNvSpPr/>
      </dsp:nvSpPr>
      <dsp:spPr>
        <a:xfrm rot="5400000">
          <a:off x="3228936" y="774067"/>
          <a:ext cx="619399" cy="5743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Verify Mapping Equipment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Complete and ship Summary Report Package</a:t>
          </a:r>
        </a:p>
      </dsp:txBody>
      <dsp:txXfrm rot="-5400000">
        <a:off x="667046" y="3366195"/>
        <a:ext cx="5712944" cy="558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14-07-2025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14-07-2025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hyperlink" Target="https://www.linkedin.com/company/ellab/" TargetMode="External"/><Relationship Id="rId4" Type="http://schemas.openxmlformats.org/officeDocument/2006/relationships/hyperlink" Target="https://www.ellab.com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74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936000"/>
            <a:ext cx="4324350" cy="522985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1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144073-8049-9F66-3EC9-D55F7E8C60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Body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5448ED32-B925-AA4A-EF8E-139E026961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34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Body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314510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 err="1"/>
              <a:t>Subtitle</a:t>
            </a:r>
            <a:endParaRPr lang="da-DK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endParaRPr lang="da-DK" dirty="0"/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0C08EC35-69EE-AD1E-CB40-57F679FBF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3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4BDF3EF-1FCD-1E2C-99AF-BEF35A92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28000"/>
            <a:ext cx="5736000" cy="1654299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</a:t>
            </a:r>
            <a:br>
              <a:rPr lang="en-US" noProof="0" dirty="0"/>
            </a:br>
            <a:r>
              <a:rPr lang="en-US" noProof="0" dirty="0"/>
              <a:t>3 lines</a:t>
            </a:r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016FFF3-4074-E198-B0F4-80A26178A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1102866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Your Title Here</a:t>
            </a:r>
            <a:br>
              <a:rPr lang="en-US" noProof="0" dirty="0"/>
            </a:br>
            <a:r>
              <a:rPr lang="en-US" noProof="0" dirty="0"/>
              <a:t>Up to 2 lines</a:t>
            </a:r>
            <a:endParaRPr lang="da-DK" dirty="0"/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840451" y="2257805"/>
            <a:ext cx="6511098" cy="3896428"/>
          </a:xfr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7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/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hlinkClick r:id="rId4"/>
            <a:extLst>
              <a:ext uri="{FF2B5EF4-FFF2-40B4-BE49-F238E27FC236}">
                <a16:creationId xmlns:a16="http://schemas.microsoft.com/office/drawing/2014/main" id="{C59D8A96-938A-E83F-A089-2B4359555F33}"/>
              </a:ext>
            </a:extLst>
          </p:cNvPr>
          <p:cNvSpPr/>
          <p:nvPr userDrawn="1"/>
        </p:nvSpPr>
        <p:spPr>
          <a:xfrm>
            <a:off x="1725853" y="4426665"/>
            <a:ext cx="2502435" cy="248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hlinkClick r:id="rId5"/>
            <a:extLst>
              <a:ext uri="{FF2B5EF4-FFF2-40B4-BE49-F238E27FC236}">
                <a16:creationId xmlns:a16="http://schemas.microsoft.com/office/drawing/2014/main" id="{9226D4BF-70A2-3657-700D-D60918386FCE}"/>
              </a:ext>
            </a:extLst>
          </p:cNvPr>
          <p:cNvSpPr/>
          <p:nvPr userDrawn="1"/>
        </p:nvSpPr>
        <p:spPr>
          <a:xfrm>
            <a:off x="1725853" y="4805464"/>
            <a:ext cx="4000496" cy="278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541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2546206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80808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611390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849680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052797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Insert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428776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324350" cy="522896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E58F630-A0D5-4635-7102-2A2F6E3C8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3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468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8" r:id="rId2"/>
    <p:sldLayoutId id="2147483902" r:id="rId3"/>
    <p:sldLayoutId id="2147483903" r:id="rId4"/>
    <p:sldLayoutId id="2147483904" r:id="rId5"/>
    <p:sldLayoutId id="2147483905" r:id="rId6"/>
    <p:sldLayoutId id="2147483906" r:id="rId7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8" orient="horz" pos="1412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10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87" r:id="rId2"/>
    <p:sldLayoutId id="2147483889" r:id="rId3"/>
    <p:sldLayoutId id="2147483888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98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8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9" r:id="rId2"/>
    <p:sldLayoutId id="2147483913" r:id="rId3"/>
    <p:sldLayoutId id="2147483914" r:id="rId4"/>
    <p:sldLayoutId id="2147483915" r:id="rId5"/>
    <p:sldLayoutId id="2147483916" r:id="rId6"/>
    <p:sldLayoutId id="2147483917" r:id="rId7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7582" userDrawn="1">
          <p15:clr>
            <a:srgbClr val="F26B43"/>
          </p15:clr>
        </p15:guide>
        <p15:guide id="7" orient="horz" pos="595" userDrawn="1">
          <p15:clr>
            <a:srgbClr val="F26B43"/>
          </p15:clr>
        </p15:guide>
        <p15:guide id="8" orient="horz" pos="1412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10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70C42-3F46-B368-AC55-D1C4BD21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Validation Services </a:t>
            </a:r>
          </a:p>
        </p:txBody>
      </p:sp>
    </p:spTree>
    <p:extLst>
      <p:ext uri="{BB962C8B-B14F-4D97-AF65-F5344CB8AC3E}">
        <p14:creationId xmlns:p14="http://schemas.microsoft.com/office/powerpoint/2010/main" val="16124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16DF-AFBC-4946-DB73-72CD0EA5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0637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E558E-B425-DC14-3219-64BD3476B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51B7EA-292E-70D4-0149-3E65C51E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2550873"/>
            <a:ext cx="4324350" cy="31432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5DD3714-22A1-A976-07B0-1A05185E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 to Validation Services Part 2 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BA2AED2-5017-A9EA-E6D1-3E2004708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Our offering &amp; How to quote </a:t>
            </a:r>
          </a:p>
        </p:txBody>
      </p:sp>
    </p:spTree>
    <p:extLst>
      <p:ext uri="{BB962C8B-B14F-4D97-AF65-F5344CB8AC3E}">
        <p14:creationId xmlns:p14="http://schemas.microsoft.com/office/powerpoint/2010/main" val="255142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76A1F3D-6321-7644-254C-E4F89B5A04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endParaRPr lang="en-US" b="1" kern="0" dirty="0">
              <a:solidFill>
                <a:srgbClr val="F5F5F5">
                  <a:lumMod val="10000"/>
                </a:srgbClr>
              </a:solidFill>
              <a:latin typeface="Avenir Next LT Pro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endParaRPr lang="en-US" b="1" kern="0" dirty="0">
              <a:solidFill>
                <a:srgbClr val="F5F5F5">
                  <a:lumMod val="10000"/>
                </a:srgbClr>
              </a:solidFill>
              <a:latin typeface="Avenir Next LT Pro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b="1" kern="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 panose="020B0604030504040204" pitchFamily="34" charset="0"/>
                <a:cs typeface="Verdana" panose="020B0604030504040204" pitchFamily="34" charset="0"/>
              </a:rPr>
              <a:t>“The better you know yourself, the better your relationship with the rest of the world”</a:t>
            </a: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b="1" kern="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 panose="020B0604030504040204" pitchFamily="34" charset="0"/>
                <a:cs typeface="Verdana" panose="020B0604030504040204" pitchFamily="34" charset="0"/>
              </a:rPr>
              <a:t>-Toni Collette</a:t>
            </a: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endParaRPr lang="en-US" b="1" kern="0" dirty="0">
              <a:solidFill>
                <a:srgbClr val="F5F5F5">
                  <a:lumMod val="10000"/>
                </a:srgbClr>
              </a:solidFill>
              <a:latin typeface="Avenir Next LT Pro"/>
              <a:ea typeface="Verdana" panose="020B0604030504040204" pitchFamily="34" charset="0"/>
            </a:endParaRP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b="1" kern="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 panose="020B0604030504040204" pitchFamily="34" charset="0"/>
                <a:cs typeface="Verdana" panose="020B0604030504040204" pitchFamily="34" charset="0"/>
              </a:rPr>
              <a:t>“The most important knowledge is understanding what you can’t do.”</a:t>
            </a: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b="1" kern="0" dirty="0">
                <a:solidFill>
                  <a:srgbClr val="F5F5F5">
                    <a:lumMod val="10000"/>
                  </a:srgbClr>
                </a:solidFill>
                <a:latin typeface="Avenir Next LT Pro"/>
                <a:ea typeface="Verdana" panose="020B0604030504040204" pitchFamily="34" charset="0"/>
                <a:cs typeface="Verdana" panose="020B0604030504040204" pitchFamily="34" charset="0"/>
              </a:rPr>
              <a:t>-Bill Buford</a:t>
            </a:r>
          </a:p>
          <a:p>
            <a:pPr lvl="0" algn="ctr" defTabSz="457200" ea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defRPr/>
            </a:pP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949840-6907-D61A-83D4-205C0A65F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B12D5D-EE1C-498F-1AE4-52A17648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Foundational concepts:</a:t>
            </a:r>
            <a:endParaRPr lang="da-DK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CC60D35-6EBA-0774-7A67-4961FA02EC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426" r="22426"/>
          <a:stretch>
            <a:fillRect/>
          </a:stretch>
        </p:blipFill>
        <p:spPr>
          <a:xfrm>
            <a:off x="8198818" y="2827873"/>
            <a:ext cx="2380091" cy="28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8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4B3B-5FDF-7380-6CE8-7326C3FA2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08487F5-5813-D4D0-3BDB-6A1B5F31B91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Consulting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On-Site Field Calibrations (Various depending on standards and staff available)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Commissioning, FAT, SAT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Qualifications: CTUs, CTEs, Warehouses, Rooms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Validations: Autoclaves, Ovens (Various), Controlled Rate Freezers, Glass Washers, </a:t>
            </a:r>
            <a:r>
              <a:rPr lang="en-US" b="1" dirty="0" err="1"/>
              <a:t>Lyophilizers</a:t>
            </a:r>
            <a:endParaRPr lang="en-US" b="1" dirty="0"/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Additional Services: Steam Quality Testing, Monitoring Support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Short-term, and long-term staffing</a:t>
            </a:r>
          </a:p>
          <a:p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Hourly projects and fixed price projects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497DFCE-761C-4B41-F351-77650583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Services Offered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0688CD-B306-D933-2BBB-609C215BF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Our offering </a:t>
            </a:r>
            <a:r>
              <a:rPr lang="en-US" dirty="0"/>
              <a:t>will vary from region to region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477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3E575-84A7-DA56-E336-6809B6D8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CB3F330-1067-1BE7-AC2B-B9CE6FF7D05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6" y="2172528"/>
            <a:ext cx="11485563" cy="399052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Time – Understanding the SOW to derive the expected quantity of hours, days, weeks, or months it will take to complete a particular SOW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33" dirty="0"/>
              <a:t>Could be for one staff member, or for many.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833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A client says “Please calibrate and qualify my refrigerator”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33" dirty="0"/>
              <a:t>Does that mean 2 to 3 days of work, or over a week’s worth of work? If we estimate incorrectly that could be either devastating to the company if we win and/or lose the project. </a:t>
            </a:r>
          </a:p>
          <a:p>
            <a:pPr lvl="2">
              <a:lnSpc>
                <a:spcPct val="100000"/>
              </a:lnSpc>
            </a:pPr>
            <a:endParaRPr lang="en-US" sz="1833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What are the expectations around efficiency, and how does that effect your pricing methodology?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833" dirty="0"/>
              <a:t>Can you only qualify one unit at a time, or 4?  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9D9853-C2D2-BFC1-7CFF-BF3E756B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Concept – Determining and Valuing Time 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0DC7F7-98BB-357E-DFA7-A14BA38EE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en-US" dirty="0"/>
              <a:t>Time can vary even with similar sounding SOW (Scope of Work)</a:t>
            </a:r>
          </a:p>
        </p:txBody>
      </p:sp>
    </p:spTree>
    <p:extLst>
      <p:ext uri="{BB962C8B-B14F-4D97-AF65-F5344CB8AC3E}">
        <p14:creationId xmlns:p14="http://schemas.microsoft.com/office/powerpoint/2010/main" val="346352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6263E-1516-C620-A841-FA26722D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97DBCBB-0C0A-7852-5C47-87B11000060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8"/>
            <a:ext cx="11485563" cy="3990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What needs to be provided by Ellab to complete the project at hand.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00" dirty="0"/>
              <a:t>Calibration equipment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00" dirty="0"/>
              <a:t>Ellab mapping equipment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Data Loggers, E-Val Pro, Sky, TVP, or our choice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Equipment fees built into fixed/hourly rate, or separate charge?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What if the prospect wants you to use their equipment?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00" dirty="0"/>
              <a:t>Steam quality test kits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00" dirty="0"/>
              <a:t>Other materials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Consumables: Binders, paper…etc.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Calibration standards, buffers…etc.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dirty="0"/>
              <a:t>Shipping materials</a:t>
            </a:r>
          </a:p>
          <a:p>
            <a:pPr lvl="3"/>
            <a:endParaRPr lang="en-US" sz="1600" dirty="0"/>
          </a:p>
          <a:p>
            <a:pPr lvl="3"/>
            <a:r>
              <a:rPr lang="en-US" sz="1600" b="1" dirty="0">
                <a:solidFill>
                  <a:schemeClr val="accent1"/>
                </a:solidFill>
              </a:rPr>
              <a:t>TIP: Price per measurement point/day. E-Val Pro = 3Points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348C8B-A6AC-B8DB-AF3A-0CF5B108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Concept – Materials 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EE697A-5CC3-C7D6-C44F-F8117504B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en-US" dirty="0"/>
              <a:t>Material can, but should never be a showstopper</a:t>
            </a:r>
          </a:p>
        </p:txBody>
      </p:sp>
    </p:spTree>
    <p:extLst>
      <p:ext uri="{BB962C8B-B14F-4D97-AF65-F5344CB8AC3E}">
        <p14:creationId xmlns:p14="http://schemas.microsoft.com/office/powerpoint/2010/main" val="322449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D398-0C7E-58C3-18CA-AD152A0D4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1275EE0-E078-88D6-AE87-7EC1CB1B5C8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8"/>
            <a:ext cx="11485563" cy="350589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7C9770-E10D-1452-10CD-F1DC0B7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hourly or not to hourly?</a:t>
            </a:r>
            <a:endParaRPr lang="da-DK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7BB7E4D4-7649-954A-9ED3-89B60353C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12" y="2033378"/>
            <a:ext cx="7745173" cy="40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2FCA-780D-F862-158A-918D93EE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BD85AA5-3C15-0D8B-D5CD-53F2B7D934E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8"/>
            <a:ext cx="11485563" cy="4155120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Staffing &amp; Hourly projects with/without equipment (Small/Medium/Large)</a:t>
            </a:r>
          </a:p>
          <a:p>
            <a:endParaRPr lang="en-US" sz="1600" dirty="0"/>
          </a:p>
          <a:p>
            <a:r>
              <a:rPr lang="en-US" sz="1600" b="1" dirty="0"/>
              <a:t>Complex projects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Some calibration projects are better as hourly (Rare)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Validations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Autoclaves, SIP, Ovens, Glasswashers…etc.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1400" b="0" dirty="0"/>
          </a:p>
          <a:p>
            <a:r>
              <a:rPr lang="en-US" sz="1600" b="1" dirty="0"/>
              <a:t>Utilizing client’s quality system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Protocol and report system = Generation of documents in their system</a:t>
            </a:r>
          </a:p>
          <a:p>
            <a:pPr lvl="2"/>
            <a:endParaRPr lang="en-US" sz="1400" b="0" dirty="0"/>
          </a:p>
          <a:p>
            <a:r>
              <a:rPr lang="en-US" sz="1600" b="1" dirty="0"/>
              <a:t>Mapping equipment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b="0" dirty="0"/>
              <a:t>Part of hourly rate, separate fee/rental, or no equipment required</a:t>
            </a:r>
          </a:p>
          <a:p>
            <a:endParaRPr lang="en-US" sz="1600" dirty="0"/>
          </a:p>
          <a:p>
            <a:r>
              <a:rPr lang="en-US" sz="1600" dirty="0"/>
              <a:t>Quantity of units under test available for simultaneously mapping may be limited</a:t>
            </a:r>
          </a:p>
          <a:p>
            <a:endParaRPr lang="en-US" sz="1600" dirty="0"/>
          </a:p>
          <a:p>
            <a:r>
              <a:rPr lang="en-US" sz="1600" dirty="0"/>
              <a:t>Large potential for delays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/>
              <a:t>Too many variables outside of our control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/>
              <a:t>Working with or through other contracting firms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1A0222-9D0E-9111-B651-52046FEC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Price Projects (1/2)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DEAD17-15B6-01B3-547B-F05C6CFD5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de-DE" dirty="0"/>
              <a:t>Always safe &gt; $$$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8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661A-4A49-CB42-5EC4-E4E034CA2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0D04505-BD1D-7156-1913-E59A97DFF9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8"/>
            <a:ext cx="11485563" cy="41551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Hourly projects – Autoclaves, Ovens, SIP…etc. </a:t>
            </a:r>
          </a:p>
          <a:p>
            <a:endParaRPr lang="en-US" sz="2000" b="1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Easiest – They tell you.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Likely – You need to figure out. Work out with your validation team to determine a game plan and get agreement with the prospect.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The larger and more complex projects are more difficult to gauge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dirty="0"/>
              <a:t>Strategy: </a:t>
            </a:r>
            <a:r>
              <a:rPr lang="en-US" sz="1400" b="0" dirty="0"/>
              <a:t>Cannot come in too low, but also cannot come high as those are often </a:t>
            </a:r>
          </a:p>
          <a:p>
            <a:pPr lvl="2"/>
            <a:endParaRPr lang="en-US" sz="1400" b="0" dirty="0"/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			automatically disqualified</a:t>
            </a:r>
          </a:p>
          <a:p>
            <a:pPr lvl="2"/>
            <a:endParaRPr lang="en-US" sz="1833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Staffing roles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They need to tell you the duration because your staff will essentially become part of their staff for a fixed time period.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400" b="0" dirty="0"/>
              <a:t>Is typically straight forward and most likely it takes longer as expected.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495ACA-6CF5-F35E-6F39-D7A40B40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Price Projects (2/2)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E04E2F0-BF81-79F5-496F-6D4A3B60B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en-US" dirty="0"/>
              <a:t>How do you figure out how many hours?</a:t>
            </a:r>
          </a:p>
        </p:txBody>
      </p:sp>
    </p:spTree>
    <p:extLst>
      <p:ext uri="{BB962C8B-B14F-4D97-AF65-F5344CB8AC3E}">
        <p14:creationId xmlns:p14="http://schemas.microsoft.com/office/powerpoint/2010/main" val="402235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75EB4C6-9DFF-0F92-1E88-F4EE1D29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of </a:t>
            </a:r>
            <a:r>
              <a:rPr lang="de-DE" dirty="0" err="1"/>
              <a:t>hourly</a:t>
            </a:r>
            <a:r>
              <a:rPr lang="de-DE" dirty="0"/>
              <a:t> </a:t>
            </a:r>
            <a:r>
              <a:rPr lang="de-DE" dirty="0" err="1"/>
              <a:t>quote</a:t>
            </a:r>
            <a:endParaRPr lang="en-US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B6CFDB33-C9D0-AD06-188B-B8B82F8E79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3" r="33"/>
          <a:stretch>
            <a:fillRect/>
          </a:stretch>
        </p:blipFill>
        <p:spPr>
          <a:xfrm>
            <a:off x="7867650" y="1415415"/>
            <a:ext cx="4324350" cy="52292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6EA123F-2F02-96B8-04A6-F1EE8A85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" y="1633275"/>
            <a:ext cx="4322439" cy="522472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109696A-CF56-8F82-5A7C-6B6BACB0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292" y="1627179"/>
            <a:ext cx="4328535" cy="5230821"/>
          </a:xfrm>
          <a:prstGeom prst="rect">
            <a:avLst/>
          </a:prstGeom>
        </p:spPr>
      </p:pic>
      <p:pic>
        <p:nvPicPr>
          <p:cNvPr id="22" name="Grafik 21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84A37ED9-3B63-87D7-B79E-CF5BDB1D4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73" y="1328553"/>
            <a:ext cx="3411277" cy="4684887"/>
          </a:xfrm>
          <a:prstGeom prst="rect">
            <a:avLst/>
          </a:prstGeom>
        </p:spPr>
      </p:pic>
      <p:pic>
        <p:nvPicPr>
          <p:cNvPr id="24" name="Grafik 23" descr="Ein Bild, das Text, Screenshot, Dokument, Schrift enthält.&#10;&#10;KI-generierte Inhalte können fehlerhaft sein.">
            <a:extLst>
              <a:ext uri="{FF2B5EF4-FFF2-40B4-BE49-F238E27FC236}">
                <a16:creationId xmlns:a16="http://schemas.microsoft.com/office/drawing/2014/main" id="{C7BDEE7C-2368-D8FF-B586-8AB0461FD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292" y="1339840"/>
            <a:ext cx="3411277" cy="4673600"/>
          </a:xfrm>
          <a:prstGeom prst="rect">
            <a:avLst/>
          </a:prstGeom>
        </p:spPr>
      </p:pic>
      <p:pic>
        <p:nvPicPr>
          <p:cNvPr id="26" name="Grafik 25" descr="Ein Bild, das Text, Screenshot, Website, Webseite enthält.&#10;&#10;KI-generierte Inhalte können fehlerhaft sein.">
            <a:extLst>
              <a:ext uri="{FF2B5EF4-FFF2-40B4-BE49-F238E27FC236}">
                <a16:creationId xmlns:a16="http://schemas.microsoft.com/office/drawing/2014/main" id="{44997D8D-C53E-C584-388D-4B3E11B36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841" y="1339840"/>
            <a:ext cx="3463244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0886A-6AE4-0E8D-DEBB-47EECBAC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B1D4D89-48FD-EC49-F99F-054F282F21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5" y="3868069"/>
            <a:ext cx="4237101" cy="1641475"/>
          </a:xfrm>
        </p:spPr>
        <p:txBody>
          <a:bodyPr/>
          <a:lstStyle/>
          <a:p>
            <a:r>
              <a:rPr lang="da-DK" dirty="0"/>
              <a:t>In Ellab since March 2019 </a:t>
            </a:r>
          </a:p>
          <a:p>
            <a:endParaRPr lang="da-DK" dirty="0"/>
          </a:p>
          <a:p>
            <a:r>
              <a:rPr lang="da-DK" dirty="0"/>
              <a:t>Positions: </a:t>
            </a:r>
          </a:p>
          <a:p>
            <a:endParaRPr lang="da-DK" dirty="0"/>
          </a:p>
          <a:p>
            <a:r>
              <a:rPr lang="da-DK" dirty="0"/>
              <a:t>Area Sales Manager</a:t>
            </a:r>
          </a:p>
          <a:p>
            <a:r>
              <a:rPr lang="da-DK" dirty="0"/>
              <a:t>Head of Sales &amp; Marketing DACH </a:t>
            </a:r>
          </a:p>
          <a:p>
            <a:r>
              <a:rPr lang="da-DK" dirty="0"/>
              <a:t>Country Manager CH </a:t>
            </a:r>
          </a:p>
          <a:p>
            <a:r>
              <a:rPr lang="da-DK" dirty="0"/>
              <a:t>Validation Engineer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350F8AA-134D-BC12-F85B-C64C6DD35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913757" cy="647934"/>
          </a:xfrm>
        </p:spPr>
        <p:txBody>
          <a:bodyPr/>
          <a:lstStyle/>
          <a:p>
            <a:r>
              <a:rPr lang="da-DK" dirty="0"/>
              <a:t>Brand Manager Director </a:t>
            </a:r>
          </a:p>
          <a:p>
            <a:r>
              <a:rPr lang="da-DK" dirty="0"/>
              <a:t>Validation Solutions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399E77C-58AB-4FA1-2AC4-54D30E66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728000"/>
            <a:ext cx="4248577" cy="1102866"/>
          </a:xfrm>
        </p:spPr>
        <p:txBody>
          <a:bodyPr/>
          <a:lstStyle/>
          <a:p>
            <a:br>
              <a:rPr lang="da-DK" dirty="0"/>
            </a:br>
            <a:r>
              <a:rPr lang="da-DK" dirty="0"/>
              <a:t>Andreas Kößler  </a:t>
            </a:r>
          </a:p>
        </p:txBody>
      </p:sp>
    </p:spTree>
    <p:extLst>
      <p:ext uri="{BB962C8B-B14F-4D97-AF65-F5344CB8AC3E}">
        <p14:creationId xmlns:p14="http://schemas.microsoft.com/office/powerpoint/2010/main" val="189727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A2E4-2E1E-D374-3003-5139970EF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724123E-FA56-2E86-F633-E07171A3A7D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8"/>
            <a:ext cx="11485563" cy="3505896"/>
          </a:xfrm>
        </p:spPr>
        <p:txBody>
          <a:bodyPr>
            <a:normAutofit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1600" b="1" dirty="0"/>
              <a:t>Requires a well-defined SOW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1600" b="1" dirty="0"/>
              <a:t>Are there: 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Training requirements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Calibrations to be executed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Protocol to be prepared filled in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1600" b="1" dirty="0"/>
              <a:t>Qualifications / Validations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CTUs/CTEs, warehouses, Steam Quality Testing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400" dirty="0"/>
              <a:t>Defined quantity of multiple units qualified simultaneously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400" dirty="0"/>
              <a:t>Mapping equipment </a:t>
            </a:r>
          </a:p>
          <a:p>
            <a:pPr lvl="2"/>
            <a:endParaRPr lang="en-US" sz="1400" dirty="0"/>
          </a:p>
          <a:p>
            <a:r>
              <a:rPr lang="en-US" sz="1600" b="1" dirty="0"/>
              <a:t>Summary Report Package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chemeClr val="accent1"/>
                </a:solidFill>
              </a:rPr>
              <a:t>TIP: Put disclaimer in quote just in case things are not like promised </a:t>
            </a:r>
            <a:r>
              <a:rPr lang="en-US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en-US" sz="1600" b="1" dirty="0">
              <a:solidFill>
                <a:schemeClr val="accent1"/>
              </a:solidFill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AA905B-8B72-BEC6-FBDA-4CE179C2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Price Projects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C9A73D-CFCA-394D-8555-BA7C1D61A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all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planned and </a:t>
            </a:r>
            <a:r>
              <a:rPr lang="de-DE" dirty="0" err="1"/>
              <a:t>predicted</a:t>
            </a:r>
            <a:r>
              <a:rPr lang="de-DE" dirty="0"/>
              <a:t>-&gt; $$$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8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8A349-009E-99AC-EA7B-913CB9C18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DEC463D-55F5-3511-057F-2A8914632C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53218" y="2218247"/>
            <a:ext cx="11485563" cy="37037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Ellab Protocol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33" b="0" dirty="0"/>
              <a:t>Does it require any customization?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33" b="0" dirty="0"/>
              <a:t>Build pricing into per unit, or separate line item?</a:t>
            </a:r>
          </a:p>
          <a:p>
            <a:pPr lvl="2"/>
            <a:endParaRPr lang="en-US" sz="1833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Client’s protocol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33" b="0" dirty="0"/>
              <a:t>Could be simple, lean, extensive, or incredibly complex</a:t>
            </a:r>
          </a:p>
          <a:p>
            <a:pPr lvl="2"/>
            <a:endParaRPr lang="en-US" sz="1833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Manufacturer’s protocol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33" b="0" dirty="0"/>
              <a:t>Often not the most efficient protocol to execute</a:t>
            </a:r>
          </a:p>
          <a:p>
            <a:pPr lvl="2"/>
            <a:endParaRPr lang="en-US" sz="1833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Field Test / Commissioning document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833" b="0" dirty="0"/>
              <a:t>Simple 1 page document with basic tests for FAT, SAT, commissioning level testing. </a:t>
            </a:r>
          </a:p>
          <a:p>
            <a:endParaRPr lang="en-US" sz="1600" b="1" dirty="0"/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865755-07AC-DE55-A82C-A56ABFE9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Options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2A53F54-8A45-6FA9-AD37-571EF39D7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de-DE" dirty="0" err="1"/>
              <a:t>Protocols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hidden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 err="1"/>
              <a:t>loosing</a:t>
            </a:r>
            <a:r>
              <a:rPr lang="de-DE" dirty="0"/>
              <a:t> </a:t>
            </a:r>
            <a:r>
              <a:rPr lang="de-DE" dirty="0" err="1"/>
              <a:t>monsters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1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30F6-65EC-FAB9-4499-A9B53BE45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A7234EC-47BD-5A3C-439F-5A3FCFF5A56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03904" y="2478024"/>
            <a:ext cx="8053505" cy="3916902"/>
          </a:xfrm>
        </p:spPr>
        <p:txBody>
          <a:bodyPr/>
          <a:lstStyle/>
          <a:p>
            <a:pPr>
              <a:lnSpc>
                <a:spcPts val="1350"/>
              </a:lnSpc>
              <a:spcAft>
                <a:spcPts val="450"/>
              </a:spcAft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Minimum ambient sensors based on ISPE guide</a:t>
            </a:r>
          </a:p>
          <a:p>
            <a:pPr marL="214313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Chamber volume: X ≤ 70 cubic feet (2 cubic meters)</a:t>
            </a:r>
          </a:p>
          <a:p>
            <a:pPr marL="5572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9 sensors</a:t>
            </a:r>
          </a:p>
          <a:p>
            <a:pPr marL="214313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Chamber Volume: 70 &lt; X ≤ 700 cubic feet (20 cubic meters)</a:t>
            </a:r>
          </a:p>
          <a:p>
            <a:pPr marL="5572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15 sensors</a:t>
            </a:r>
          </a:p>
          <a:p>
            <a:pPr>
              <a:lnSpc>
                <a:spcPts val="1350"/>
              </a:lnSpc>
              <a:spcAft>
                <a:spcPts val="450"/>
              </a:spcAft>
            </a:pPr>
            <a:r>
              <a:rPr lang="en-US" i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*Actual number of mapping sensors may vary and often exceed the minimums based on the ISPE guide. </a:t>
            </a:r>
            <a:endParaRPr lang="en-US" sz="1000" dirty="0">
              <a:solidFill>
                <a:prstClr val="black">
                  <a:lumMod val="75000"/>
                  <a:lumOff val="25000"/>
                </a:prstClr>
              </a:solidFill>
              <a:latin typeface="Ariel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  <a:spcAft>
                <a:spcPts val="450"/>
              </a:spcAft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Common quantities of ambient sensors seen in reach-in sensors</a:t>
            </a:r>
          </a:p>
          <a:p>
            <a:pPr marL="6715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Temperature only: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12</a:t>
            </a:r>
          </a:p>
          <a:p>
            <a:pPr marL="6715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Temperature / RH: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12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Temperature,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3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RH</a:t>
            </a:r>
          </a:p>
          <a:p>
            <a:pPr marL="6715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Temperature / RH / CO</a:t>
            </a:r>
            <a:r>
              <a:rPr lang="en-US" baseline="-25000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2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12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Temperature,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3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RH,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CO</a:t>
            </a:r>
            <a:r>
              <a:rPr lang="en-US" baseline="-25000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2</a:t>
            </a:r>
          </a:p>
          <a:p>
            <a:pPr>
              <a:lnSpc>
                <a:spcPts val="1350"/>
              </a:lnSpc>
              <a:spcAft>
                <a:spcPts val="450"/>
              </a:spcAft>
            </a:pP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Common quantities seen in walk-in quantities (will vary depending on size)</a:t>
            </a:r>
          </a:p>
          <a:p>
            <a:pPr marL="6715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Temperature only: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16+</a:t>
            </a:r>
          </a:p>
          <a:p>
            <a:pPr marL="671513" lvl="1" indent="-214313">
              <a:lnSpc>
                <a:spcPts val="135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Temperature / RH: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16+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Temperature,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4+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el"/>
                <a:cs typeface="Segoe UI" panose="020B0502040204020203" pitchFamily="34" charset="0"/>
              </a:rPr>
              <a:t> RH</a:t>
            </a:r>
            <a:endParaRPr lang="en-US" baseline="-25000" dirty="0">
              <a:solidFill>
                <a:prstClr val="black">
                  <a:lumMod val="75000"/>
                  <a:lumOff val="25000"/>
                </a:prstClr>
              </a:solidFill>
              <a:latin typeface="Ariel"/>
              <a:cs typeface="Segoe UI" panose="020B0502040204020203" pitchFamily="34" charset="0"/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B8BD34-5FF3-4048-071E-5D954FEBC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0960" y="1941920"/>
            <a:ext cx="7457758" cy="720000"/>
          </a:xfrm>
        </p:spPr>
        <p:txBody>
          <a:bodyPr/>
          <a:lstStyle/>
          <a:p>
            <a:r>
              <a:rPr lang="en-US" dirty="0"/>
              <a:t>ISPE Good Practice Guide: Controlled Temperature Chamber Mapping and Monitoring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AFA561-B9BC-A93C-3DD5-90568115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0" y="965049"/>
            <a:ext cx="8240078" cy="360000"/>
          </a:xfrm>
        </p:spPr>
        <p:txBody>
          <a:bodyPr/>
          <a:lstStyle/>
          <a:p>
            <a:r>
              <a:rPr lang="en-US" dirty="0">
                <a:latin typeface="Ariel"/>
              </a:rPr>
              <a:t>Determining the Minimum Quantity of Mapping Sensors: Reach-Ins and Walk-ins</a:t>
            </a:r>
            <a:endParaRPr lang="da-DK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6A0781A-A32D-328E-BD31-69E308B7A5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61288" y="965049"/>
            <a:ext cx="2150872" cy="522985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612FA-8894-FE1A-B87B-42D9827C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68" y="1547040"/>
            <a:ext cx="1889652" cy="1791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49605-7C03-EFA9-996D-A34D78931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67" y="3413229"/>
            <a:ext cx="1881033" cy="18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5461-554A-FEFF-0AB2-EC2D3ED1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FDDB349-FA85-18F1-89C6-EE147316A0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03904" y="2478024"/>
            <a:ext cx="8053505" cy="3916902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ADDB09-84A0-E72F-9AEA-DAFF73185A78}"/>
              </a:ext>
            </a:extLst>
          </p:cNvPr>
          <p:cNvSpPr txBox="1">
            <a:spLocks/>
          </p:cNvSpPr>
          <p:nvPr/>
        </p:nvSpPr>
        <p:spPr bwMode="auto">
          <a:xfrm>
            <a:off x="526020" y="686436"/>
            <a:ext cx="6958438" cy="70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 dirty="0"/>
              <a:t>How long does it take on-site? </a:t>
            </a:r>
            <a:br>
              <a:rPr lang="en-US" dirty="0"/>
            </a:br>
            <a:r>
              <a:rPr lang="en-US" dirty="0"/>
              <a:t>Single Set Point, 24-hour mappings</a:t>
            </a:r>
          </a:p>
        </p:txBody>
      </p:sp>
      <p:graphicFrame>
        <p:nvGraphicFramePr>
          <p:cNvPr id="6" name="Diagram 4">
            <a:extLst>
              <a:ext uri="{FF2B5EF4-FFF2-40B4-BE49-F238E27FC236}">
                <a16:creationId xmlns:a16="http://schemas.microsoft.com/office/drawing/2014/main" id="{5FB64E50-8D1F-C6ED-ED32-76F0FA1C17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251416"/>
              </p:ext>
            </p:extLst>
          </p:nvPr>
        </p:nvGraphicFramePr>
        <p:xfrm>
          <a:off x="509978" y="3121127"/>
          <a:ext cx="6031832" cy="1028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5">
            <a:extLst>
              <a:ext uri="{FF2B5EF4-FFF2-40B4-BE49-F238E27FC236}">
                <a16:creationId xmlns:a16="http://schemas.microsoft.com/office/drawing/2014/main" id="{C567D97A-ADDC-DCF2-E626-1D26DED1B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361870"/>
              </p:ext>
            </p:extLst>
          </p:nvPr>
        </p:nvGraphicFramePr>
        <p:xfrm>
          <a:off x="526020" y="4071279"/>
          <a:ext cx="7186863" cy="93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6">
            <a:extLst>
              <a:ext uri="{FF2B5EF4-FFF2-40B4-BE49-F238E27FC236}">
                <a16:creationId xmlns:a16="http://schemas.microsoft.com/office/drawing/2014/main" id="{0148F4D3-7D58-3147-8975-DE3E3CE3F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352497"/>
              </p:ext>
            </p:extLst>
          </p:nvPr>
        </p:nvGraphicFramePr>
        <p:xfrm>
          <a:off x="526020" y="5257547"/>
          <a:ext cx="8662737" cy="93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7">
            <a:extLst>
              <a:ext uri="{FF2B5EF4-FFF2-40B4-BE49-F238E27FC236}">
                <a16:creationId xmlns:a16="http://schemas.microsoft.com/office/drawing/2014/main" id="{868C268D-6F24-62C4-71DF-F8E437D89AD8}"/>
              </a:ext>
            </a:extLst>
          </p:cNvPr>
          <p:cNvSpPr txBox="1"/>
          <p:nvPr/>
        </p:nvSpPr>
        <p:spPr>
          <a:xfrm>
            <a:off x="429768" y="3058514"/>
            <a:ext cx="1355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IOQ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7D4DD9F-87BD-15C2-AF05-52523016EE47}"/>
              </a:ext>
            </a:extLst>
          </p:cNvPr>
          <p:cNvSpPr txBox="1"/>
          <p:nvPr/>
        </p:nvSpPr>
        <p:spPr>
          <a:xfrm>
            <a:off x="429768" y="4004993"/>
            <a:ext cx="152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IOPQ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6FB7737-C7AD-3B51-08A1-CCC02DC12E8C}"/>
              </a:ext>
            </a:extLst>
          </p:cNvPr>
          <p:cNvSpPr txBox="1"/>
          <p:nvPr/>
        </p:nvSpPr>
        <p:spPr>
          <a:xfrm>
            <a:off x="429767" y="5023661"/>
            <a:ext cx="177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Fully Loaded Cal / IOPQ</a:t>
            </a:r>
          </a:p>
        </p:txBody>
      </p:sp>
      <p:graphicFrame>
        <p:nvGraphicFramePr>
          <p:cNvPr id="15" name="Diagram 10">
            <a:extLst>
              <a:ext uri="{FF2B5EF4-FFF2-40B4-BE49-F238E27FC236}">
                <a16:creationId xmlns:a16="http://schemas.microsoft.com/office/drawing/2014/main" id="{6574952D-584A-508A-AD84-334D6BEAC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943195"/>
              </p:ext>
            </p:extLst>
          </p:nvPr>
        </p:nvGraphicFramePr>
        <p:xfrm>
          <a:off x="509978" y="2425752"/>
          <a:ext cx="4780548" cy="547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6" name="TextBox 11">
            <a:extLst>
              <a:ext uri="{FF2B5EF4-FFF2-40B4-BE49-F238E27FC236}">
                <a16:creationId xmlns:a16="http://schemas.microsoft.com/office/drawing/2014/main" id="{80BDFFA1-9C37-C15D-8CBD-3C2DBBAA68B6}"/>
              </a:ext>
            </a:extLst>
          </p:cNvPr>
          <p:cNvSpPr txBox="1"/>
          <p:nvPr/>
        </p:nvSpPr>
        <p:spPr>
          <a:xfrm>
            <a:off x="429768" y="2184226"/>
            <a:ext cx="1772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</a:t>
            </a:r>
            <a:r>
              <a:rPr lang="en-US" sz="1000" b="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Requal</a:t>
            </a:r>
            <a:endParaRPr lang="en-US" sz="1000" b="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961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E35A-0DAF-6E45-C504-CE68AC3D0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B33064F-ED15-3535-3D2D-708286D8EFE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803904" y="2478024"/>
            <a:ext cx="8053505" cy="3916902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8477DF-7484-F1DB-2FBC-9C3884B6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27" y="1022766"/>
            <a:ext cx="6958438" cy="703905"/>
          </a:xfrm>
        </p:spPr>
        <p:txBody>
          <a:bodyPr/>
          <a:lstStyle/>
          <a:p>
            <a:r>
              <a:rPr lang="en-US" dirty="0"/>
              <a:t>How long does it take on-site? </a:t>
            </a:r>
            <a:br>
              <a:rPr lang="en-US" dirty="0"/>
            </a:br>
            <a:r>
              <a:rPr lang="en-US" dirty="0"/>
              <a:t>48-hour mappings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0E84C494-CCDB-2541-1533-7E2957867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756376"/>
              </p:ext>
            </p:extLst>
          </p:nvPr>
        </p:nvGraphicFramePr>
        <p:xfrm>
          <a:off x="414802" y="3215613"/>
          <a:ext cx="6031832" cy="93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5">
            <a:extLst>
              <a:ext uri="{FF2B5EF4-FFF2-40B4-BE49-F238E27FC236}">
                <a16:creationId xmlns:a16="http://schemas.microsoft.com/office/drawing/2014/main" id="{F997FC90-1FB0-0472-D53D-B5E9A66501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698897"/>
              </p:ext>
            </p:extLst>
          </p:nvPr>
        </p:nvGraphicFramePr>
        <p:xfrm>
          <a:off x="430844" y="4157744"/>
          <a:ext cx="7186863" cy="93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6">
            <a:extLst>
              <a:ext uri="{FF2B5EF4-FFF2-40B4-BE49-F238E27FC236}">
                <a16:creationId xmlns:a16="http://schemas.microsoft.com/office/drawing/2014/main" id="{25408FAF-884D-7392-0805-FCF44E056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076776"/>
              </p:ext>
            </p:extLst>
          </p:nvPr>
        </p:nvGraphicFramePr>
        <p:xfrm>
          <a:off x="430844" y="5253961"/>
          <a:ext cx="8662737" cy="93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7">
            <a:extLst>
              <a:ext uri="{FF2B5EF4-FFF2-40B4-BE49-F238E27FC236}">
                <a16:creationId xmlns:a16="http://schemas.microsoft.com/office/drawing/2014/main" id="{7E0C6D91-916A-BD86-7726-9B71667658EB}"/>
              </a:ext>
            </a:extLst>
          </p:cNvPr>
          <p:cNvSpPr txBox="1"/>
          <p:nvPr/>
        </p:nvSpPr>
        <p:spPr>
          <a:xfrm>
            <a:off x="334592" y="3153000"/>
            <a:ext cx="1355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IOQ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8AD3B86F-A4BE-BF20-E36A-26C98E7AFCE3}"/>
              </a:ext>
            </a:extLst>
          </p:cNvPr>
          <p:cNvSpPr txBox="1"/>
          <p:nvPr/>
        </p:nvSpPr>
        <p:spPr>
          <a:xfrm>
            <a:off x="334592" y="4091458"/>
            <a:ext cx="152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IOPQ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5A07645-B026-36EB-0444-D73C090D382A}"/>
              </a:ext>
            </a:extLst>
          </p:cNvPr>
          <p:cNvSpPr txBox="1"/>
          <p:nvPr/>
        </p:nvSpPr>
        <p:spPr>
          <a:xfrm>
            <a:off x="334591" y="5086063"/>
            <a:ext cx="1772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Fully Loaded Cal / IOPQ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A8971A12-A939-EC13-94D6-0F8A97E89041}"/>
              </a:ext>
            </a:extLst>
          </p:cNvPr>
          <p:cNvSpPr txBox="1"/>
          <p:nvPr/>
        </p:nvSpPr>
        <p:spPr>
          <a:xfrm>
            <a:off x="430844" y="1968320"/>
            <a:ext cx="2406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Either 2 set points, or 2 conditioners</a:t>
            </a:r>
          </a:p>
        </p:txBody>
      </p:sp>
      <p:graphicFrame>
        <p:nvGraphicFramePr>
          <p:cNvPr id="20" name="Diagram 3">
            <a:extLst>
              <a:ext uri="{FF2B5EF4-FFF2-40B4-BE49-F238E27FC236}">
                <a16:creationId xmlns:a16="http://schemas.microsoft.com/office/drawing/2014/main" id="{B00CB571-4381-AF27-AB45-8947B86AD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343113"/>
              </p:ext>
            </p:extLst>
          </p:nvPr>
        </p:nvGraphicFramePr>
        <p:xfrm>
          <a:off x="430845" y="2516546"/>
          <a:ext cx="4780547" cy="546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1" name="TextBox 10">
            <a:extLst>
              <a:ext uri="{FF2B5EF4-FFF2-40B4-BE49-F238E27FC236}">
                <a16:creationId xmlns:a16="http://schemas.microsoft.com/office/drawing/2014/main" id="{5D26C10A-4A05-96AB-20E3-0C4605C67A1B}"/>
              </a:ext>
            </a:extLst>
          </p:cNvPr>
          <p:cNvSpPr txBox="1"/>
          <p:nvPr/>
        </p:nvSpPr>
        <p:spPr>
          <a:xfrm>
            <a:off x="350634" y="2214541"/>
            <a:ext cx="1756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Standard Cal / </a:t>
            </a:r>
            <a:r>
              <a:rPr lang="en-US" sz="1000" b="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Requal</a:t>
            </a:r>
            <a:endParaRPr lang="en-US" sz="1000" b="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580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2A25A-AB52-B6D3-43AD-9ACF6EE2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873350-D5EB-9FA2-014F-1996B7A7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Project Workflow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70DE8E8-5BE0-67E5-8C7A-D28AB087A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500544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helps</a:t>
            </a:r>
            <a:r>
              <a:rPr lang="de-DE" dirty="0"/>
              <a:t> 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B0DEB44-4F1F-F4E6-5C95-ACA0AF0FD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722105"/>
              </p:ext>
            </p:extLst>
          </p:nvPr>
        </p:nvGraphicFramePr>
        <p:xfrm>
          <a:off x="2744519" y="2066544"/>
          <a:ext cx="6410227" cy="428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2006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85D3DFA-A7F6-0D76-E3B7-366278C92E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404474" y="2083120"/>
            <a:ext cx="6452565" cy="3645850"/>
          </a:xfrm>
        </p:spPr>
        <p:txBody>
          <a:bodyPr/>
          <a:lstStyle/>
          <a:p>
            <a:r>
              <a:rPr lang="da-DK" dirty="0"/>
              <a:t>Customer is asking the following: </a:t>
            </a:r>
          </a:p>
          <a:p>
            <a:endParaRPr lang="da-DK" dirty="0"/>
          </a:p>
          <a:p>
            <a:r>
              <a:rPr lang="da-DK" dirty="0"/>
              <a:t>I have got 11 ULT - Freezers with two setpoints at -86°C and -65°C. </a:t>
            </a:r>
          </a:p>
          <a:p>
            <a:r>
              <a:rPr lang="da-DK" dirty="0"/>
              <a:t>I need them to be initially qualified asap. Including all. </a:t>
            </a:r>
          </a:p>
          <a:p>
            <a:endParaRPr lang="da-DK" dirty="0"/>
          </a:p>
          <a:p>
            <a:r>
              <a:rPr lang="da-DK" dirty="0"/>
              <a:t>Could you send me a quote please? </a:t>
            </a:r>
          </a:p>
          <a:p>
            <a:endParaRPr lang="da-DK" dirty="0"/>
          </a:p>
          <a:p>
            <a:r>
              <a:rPr lang="da-DK" dirty="0"/>
              <a:t>Oh if you are on it also quote the yearly requal (24h mapping only) for all of them. </a:t>
            </a:r>
          </a:p>
          <a:p>
            <a:endParaRPr lang="da-DK" dirty="0"/>
          </a:p>
          <a:p>
            <a:r>
              <a:rPr lang="da-DK" dirty="0"/>
              <a:t>As we are in the same town – You are my guys!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B7183F-297A-5E27-C49F-6225ADE67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You quote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F187246-608B-C4F9-DD5F-0A600041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Get our Hands dirty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8335285-0358-4D3D-FE30-D10A47B5A2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409" r="114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8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A11D-07F8-3130-0C25-0AABD1FB4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4201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09999-DCCA-F0A2-7162-5746EAD0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166F95E-47B3-5187-09BD-906E3EC70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 to Validation Services Part 3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5F316F7-7A41-35FA-C55A-E3C002240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Sterisense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3572D-AE9D-05FE-D595-43C2A2C3F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26" t="91" b="14054"/>
          <a:stretch/>
        </p:blipFill>
        <p:spPr>
          <a:xfrm>
            <a:off x="1482407" y="2026784"/>
            <a:ext cx="9227185" cy="410731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342ABE15-FEDE-A975-379F-960AB02D67D7}"/>
              </a:ext>
            </a:extLst>
          </p:cNvPr>
          <p:cNvSpPr/>
          <p:nvPr/>
        </p:nvSpPr>
        <p:spPr>
          <a:xfrm>
            <a:off x="1482407" y="4572000"/>
            <a:ext cx="3928427" cy="1158239"/>
          </a:xfrm>
          <a:custGeom>
            <a:avLst/>
            <a:gdLst>
              <a:gd name="connsiteX0" fmla="*/ 0 w 2181225"/>
              <a:gd name="connsiteY0" fmla="*/ 0 h 735781"/>
              <a:gd name="connsiteX1" fmla="*/ 2181225 w 2181225"/>
              <a:gd name="connsiteY1" fmla="*/ 0 h 735781"/>
              <a:gd name="connsiteX2" fmla="*/ 2181225 w 2181225"/>
              <a:gd name="connsiteY2" fmla="*/ 735781 h 735781"/>
              <a:gd name="connsiteX3" fmla="*/ 0 w 2181225"/>
              <a:gd name="connsiteY3" fmla="*/ 735781 h 735781"/>
              <a:gd name="connsiteX4" fmla="*/ 0 w 2181225"/>
              <a:gd name="connsiteY4" fmla="*/ 0 h 735781"/>
              <a:gd name="connsiteX0" fmla="*/ 0 w 2181225"/>
              <a:gd name="connsiteY0" fmla="*/ 0 h 735781"/>
              <a:gd name="connsiteX1" fmla="*/ 2181225 w 2181225"/>
              <a:gd name="connsiteY1" fmla="*/ 0 h 735781"/>
              <a:gd name="connsiteX2" fmla="*/ 1870075 w 2181225"/>
              <a:gd name="connsiteY2" fmla="*/ 735781 h 735781"/>
              <a:gd name="connsiteX3" fmla="*/ 0 w 2181225"/>
              <a:gd name="connsiteY3" fmla="*/ 735781 h 735781"/>
              <a:gd name="connsiteX4" fmla="*/ 0 w 2181225"/>
              <a:gd name="connsiteY4" fmla="*/ 0 h 7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225" h="735781">
                <a:moveTo>
                  <a:pt x="0" y="0"/>
                </a:moveTo>
                <a:lnTo>
                  <a:pt x="2181225" y="0"/>
                </a:lnTo>
                <a:lnTo>
                  <a:pt x="1870075" y="735781"/>
                </a:lnTo>
                <a:lnTo>
                  <a:pt x="0" y="7357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SteriSense</a:t>
            </a:r>
            <a:r>
              <a:rPr lang="en-GB" sz="40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®</a:t>
            </a:r>
            <a:endParaRPr lang="en-US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0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808EEFE-8390-229E-D282-A236E04D5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Ultimate Electronic Bowie Dick Test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EEC41B6-3287-84F2-B1AA-83BA434C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Advantages of SteriSense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DFED43C-3DBD-43F9-61C0-AAFC1677028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516527" y="2312855"/>
            <a:ext cx="2158171" cy="3609145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73AB175-7799-E17D-3DBA-C25855A791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4626" y="2090232"/>
            <a:ext cx="7501510" cy="36458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Accurate Electronic Bowie Dick Test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Reliable and cost efficient 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Very compact size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User-friendly and intuitive software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Eliminates guesswork and provides and </a:t>
            </a:r>
            <a:r>
              <a:rPr lang="en-US" sz="1600" u="sng" dirty="0"/>
              <a:t>objective</a:t>
            </a:r>
            <a:r>
              <a:rPr lang="en-US" sz="1600" dirty="0"/>
              <a:t> result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Replaceable PCD to run several cycles in a sequence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Verification of critical sterilization parameters beyond traditional methods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Up to 1,000 test cycles between each calibration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000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C6F635C-080E-7EC2-3B2B-9BAD5F2E678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404473" y="2520000"/>
            <a:ext cx="6452565" cy="36458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da-DK" sz="2400" dirty="0"/>
          </a:p>
          <a:p>
            <a:pPr>
              <a:spcAft>
                <a:spcPts val="600"/>
              </a:spcAft>
            </a:pPr>
            <a:r>
              <a:rPr lang="da-DK" sz="2400" dirty="0"/>
              <a:t>What is it that our customer needs</a:t>
            </a:r>
          </a:p>
          <a:p>
            <a:pPr>
              <a:spcAft>
                <a:spcPts val="600"/>
              </a:spcAft>
            </a:pPr>
            <a:endParaRPr lang="da-DK" sz="2400" dirty="0"/>
          </a:p>
          <a:p>
            <a:pPr>
              <a:spcAft>
                <a:spcPts val="600"/>
              </a:spcAft>
            </a:pPr>
            <a:r>
              <a:rPr lang="da-DK" sz="2400" dirty="0"/>
              <a:t>Ask! Ask! Ask! </a:t>
            </a:r>
          </a:p>
          <a:p>
            <a:pPr>
              <a:spcAft>
                <a:spcPts val="600"/>
              </a:spcAft>
            </a:pPr>
            <a:endParaRPr lang="da-DK" sz="2400" dirty="0"/>
          </a:p>
          <a:p>
            <a:pPr>
              <a:spcAft>
                <a:spcPts val="600"/>
              </a:spcAft>
            </a:pPr>
            <a:endParaRPr lang="da-DK" sz="2400" dirty="0"/>
          </a:p>
          <a:p>
            <a:pPr>
              <a:spcAft>
                <a:spcPts val="600"/>
              </a:spcAft>
            </a:pPr>
            <a:r>
              <a:rPr lang="da-DK" sz="2400" dirty="0"/>
              <a:t>”Do not anticipate the answer”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6E56E5-77E7-5876-9F8C-A5ECE3115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4474" y="1566000"/>
            <a:ext cx="6452564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Customer needs /Applications</a:t>
            </a:r>
            <a:endParaRPr lang="en-US"/>
          </a:p>
          <a:p>
            <a:pPr>
              <a:spcAft>
                <a:spcPts val="600"/>
              </a:spcAft>
            </a:pPr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5E8ACA-5261-0F76-9FD5-DCC83965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998" y="965049"/>
            <a:ext cx="6464040" cy="360000"/>
          </a:xfrm>
        </p:spPr>
        <p:txBody>
          <a:bodyPr wrap="square" anchor="t">
            <a:noAutofit/>
          </a:bodyPr>
          <a:lstStyle/>
          <a:p>
            <a:r>
              <a:rPr lang="en-GB" sz="2800" dirty="0"/>
              <a:t>Intro to Validation Services Part 1</a:t>
            </a:r>
            <a:endParaRPr lang="da-DK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9FB906-55FB-1413-DC17-3E2E1919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5" r="38428"/>
          <a:stretch>
            <a:fillRect/>
          </a:stretch>
        </p:blipFill>
        <p:spPr>
          <a:xfrm>
            <a:off x="371475" y="936000"/>
            <a:ext cx="4324350" cy="522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065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4623-08C5-0418-F48C-DB2335F99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CA8249F-9A2B-F318-5A9B-A9E6E1239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Ultimate Electronic Bowie Dick Test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3241670-64D7-7E23-07D7-132C8460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Why use </a:t>
            </a:r>
            <a:r>
              <a:rPr lang="en-GB" sz="3200" dirty="0" err="1"/>
              <a:t>SteriSense</a:t>
            </a:r>
            <a:r>
              <a:rPr lang="en-GB" sz="3200" baseline="30000" dirty="0"/>
              <a:t>®</a:t>
            </a:r>
            <a:r>
              <a:rPr lang="en-GB" sz="3200" dirty="0"/>
              <a:t> Instead of Traditional Indicators?</a:t>
            </a:r>
            <a:endParaRPr lang="da-DK" sz="320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7054AD7-01B6-AF61-1E65-4A6567F7A2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6" y="1926000"/>
            <a:ext cx="7501510" cy="4182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SteriSense</a:t>
            </a:r>
            <a:r>
              <a:rPr lang="en-GB" sz="1600" dirty="0"/>
              <a:t> provides a much </a:t>
            </a:r>
            <a:r>
              <a:rPr lang="en-GB" sz="1600" b="1" dirty="0"/>
              <a:t>more in-depth verification</a:t>
            </a:r>
            <a:r>
              <a:rPr lang="en-GB" sz="1600" dirty="0"/>
              <a:t> of critical sterilization parameters, eliminating any guess work.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Software also </a:t>
            </a:r>
            <a:r>
              <a:rPr lang="en-GB" sz="1600" b="1" dirty="0"/>
              <a:t>automatically generates </a:t>
            </a:r>
            <a:r>
              <a:rPr lang="en-GB" sz="1600" dirty="0"/>
              <a:t>and stores printable reports, ensuring electronic documentation of the process.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summary, by using </a:t>
            </a:r>
            <a:r>
              <a:rPr lang="en-GB" sz="1600" dirty="0" err="1"/>
              <a:t>SteriSense</a:t>
            </a:r>
            <a:r>
              <a:rPr lang="en-GB" sz="1600" dirty="0"/>
              <a:t> you gain the following advantages compared to chemical or biological indicators: </a:t>
            </a:r>
          </a:p>
          <a:p>
            <a:endParaRPr lang="en-GB" sz="1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Economically efficient with high test volumes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Improved safety - objective results that eliminate the risk of false or grey zone readings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Additional critical information - checks performed according to ISO 17665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Easy to store, retrieve and compare the data from a database - convenient and safe method that eliminates the need for guessing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Time stamps included to increase reliability </a:t>
            </a:r>
          </a:p>
          <a:p>
            <a:endParaRPr lang="en-US" sz="1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C32DBB-356C-AAEC-DA8D-EEC6347EE5C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394758" y="1926000"/>
            <a:ext cx="3167321" cy="44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9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38ED6-82DA-F603-C11F-87CE51E5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6ED18E6-EC21-850F-0B69-7ADE040AACE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110070" y="1296000"/>
            <a:ext cx="3289449" cy="4721861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4075A35-2E15-8CC4-ABC7-57CDCEC7E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Ultimate Electronic Bowie Dick Test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B92C870-D0AF-0C06-6490-75B265C4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Why use </a:t>
            </a:r>
            <a:r>
              <a:rPr lang="en-GB" sz="2400" dirty="0" err="1"/>
              <a:t>SteriSense</a:t>
            </a:r>
            <a:r>
              <a:rPr lang="en-GB" sz="2400" baseline="30000" dirty="0"/>
              <a:t>®</a:t>
            </a:r>
            <a:r>
              <a:rPr lang="en-GB" sz="2400" dirty="0"/>
              <a:t> Instead of Other Electronic Bowie Dick Test Devices? </a:t>
            </a:r>
            <a:endParaRPr lang="da-DK" sz="240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36C1022-9890-789F-7CB4-E185079FFE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6" y="1926000"/>
            <a:ext cx="8178164" cy="4182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SteriSense</a:t>
            </a:r>
            <a:r>
              <a:rPr lang="en-GB" sz="1600" dirty="0"/>
              <a:t> is by far the </a:t>
            </a:r>
            <a:r>
              <a:rPr lang="en-GB" sz="1600" b="1" dirty="0"/>
              <a:t>most compact</a:t>
            </a:r>
            <a:r>
              <a:rPr lang="en-GB" sz="1600" dirty="0"/>
              <a:t> Electronic Bowie Dick Test on the market.</a:t>
            </a:r>
          </a:p>
          <a:p>
            <a:r>
              <a:rPr lang="en-GB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Process Challenge Device (PCD) has the unique feature of being </a:t>
            </a:r>
            <a:r>
              <a:rPr lang="en-GB" sz="1600" b="1" dirty="0"/>
              <a:t>replaceable</a:t>
            </a:r>
            <a:r>
              <a:rPr lang="en-GB" sz="1600" dirty="0"/>
              <a:t>, which allows the user to run </a:t>
            </a:r>
            <a:r>
              <a:rPr lang="en-GB" sz="1600" b="1" dirty="0"/>
              <a:t>several test cycles </a:t>
            </a:r>
            <a:r>
              <a:rPr lang="en-GB" sz="1600" dirty="0"/>
              <a:t>in a sequence with very limited need for cooling.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This reduces the amount of time and investments spent on unnecessary backup devices.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replaceable PCD feature is </a:t>
            </a:r>
            <a:r>
              <a:rPr lang="en-GB" sz="1600" b="1" dirty="0"/>
              <a:t>patent pending</a:t>
            </a:r>
            <a:r>
              <a:rPr lang="en-GB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summary, by using the BD sensor you gain the following advantages compared other electronic Bowie Dick Tests</a:t>
            </a:r>
          </a:p>
          <a:p>
            <a:endParaRPr lang="en-US" sz="1600" dirty="0"/>
          </a:p>
          <a:p>
            <a:pPr marL="911225" lvl="1" indent="-3619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Ultra-compact size </a:t>
            </a:r>
          </a:p>
          <a:p>
            <a:pPr marL="911225" lvl="1" indent="-3619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Highly user-friendly software </a:t>
            </a:r>
          </a:p>
          <a:p>
            <a:pPr marL="911225" lvl="1" indent="-3619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Advanced sterilization analysis </a:t>
            </a:r>
          </a:p>
          <a:p>
            <a:pPr marL="911225" lvl="1" indent="-3619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Environmentally friendly process </a:t>
            </a:r>
          </a:p>
          <a:p>
            <a:pPr marL="911225" lvl="1" indent="-3619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/>
              <a:t>Up to 1,000 test cycles between each calibration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997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7A9D-928D-22A8-D332-E1BFF7A0B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E6837EE-D2FB-5C00-11AF-394D79C49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Ultimate Electronic Bowie Dick Test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E8760E-49F4-3823-D194-33C9FE9B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Why use </a:t>
            </a:r>
            <a:r>
              <a:rPr lang="en-GB" sz="2400" dirty="0" err="1"/>
              <a:t>SteriSense</a:t>
            </a:r>
            <a:r>
              <a:rPr lang="en-GB" sz="2400" baseline="30000" dirty="0"/>
              <a:t>®</a:t>
            </a:r>
            <a:r>
              <a:rPr lang="en-GB" sz="2400" dirty="0"/>
              <a:t> Instead of Other Electronic Bowie Dick Test Devices? </a:t>
            </a:r>
            <a:endParaRPr lang="da-DK" sz="240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78A54B3-3C19-B72B-DC00-3AF1947FF6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6" y="1926000"/>
            <a:ext cx="8178164" cy="4182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PCD has been specially designed to reflect the </a:t>
            </a:r>
            <a:r>
              <a:rPr lang="en-GB" sz="1600" b="1" dirty="0"/>
              <a:t>reference method</a:t>
            </a:r>
            <a:r>
              <a:rPr lang="en-GB" sz="1600" dirty="0"/>
              <a:t> originally developed by Dr. J. Bowie and J. Dick in the 1960’s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function of the PCD is to “challenge” the </a:t>
            </a:r>
            <a:r>
              <a:rPr lang="en-GB" sz="1600" b="1" dirty="0"/>
              <a:t>steam penetration </a:t>
            </a:r>
            <a:r>
              <a:rPr lang="en-GB" sz="1600" dirty="0"/>
              <a:t>of a steam sterilizer in accordance with ISO 11140-4,134˚C &amp; 121°C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two temperature sensors measures the </a:t>
            </a:r>
            <a:r>
              <a:rPr lang="en-GB" sz="1600" b="1" dirty="0"/>
              <a:t>temperature inside the PCD</a:t>
            </a:r>
            <a:r>
              <a:rPr lang="en-GB" sz="1600" dirty="0"/>
              <a:t> and the </a:t>
            </a:r>
            <a:r>
              <a:rPr lang="en-GB" sz="1600" b="1" dirty="0"/>
              <a:t>ambient temperature</a:t>
            </a:r>
            <a:r>
              <a:rPr lang="en-GB" sz="1600" dirty="0"/>
              <a:t> in the sterilization chamber, of which the values have to follow each other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pressure sensor measures the ambient pressure value within the chamber, which is used for detecting </a:t>
            </a:r>
            <a:r>
              <a:rPr lang="en-GB" sz="1600" b="1" dirty="0"/>
              <a:t>vacuum pulses</a:t>
            </a:r>
            <a:r>
              <a:rPr lang="en-GB" sz="1600" dirty="0"/>
              <a:t>, calculating the </a:t>
            </a:r>
            <a:r>
              <a:rPr lang="en-GB" sz="1600" b="1" dirty="0"/>
              <a:t>theoretical ambient temperature</a:t>
            </a:r>
            <a:r>
              <a:rPr lang="en-GB" sz="1600" dirty="0"/>
              <a:t> and detecting super heated steam  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It is also possible to check for the </a:t>
            </a:r>
            <a:r>
              <a:rPr lang="en-GB" sz="1600" b="1" dirty="0"/>
              <a:t>presence of non-condensable gases (NCG)</a:t>
            </a:r>
            <a:r>
              <a:rPr lang="en-GB" sz="1600" dirty="0"/>
              <a:t> by analysing the steam’s capability to heat the steel core inside the PCD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checks performed in the Master Session is referring to </a:t>
            </a:r>
            <a:r>
              <a:rPr lang="en-GB" sz="1600" b="1" dirty="0"/>
              <a:t>ISO 17665</a:t>
            </a:r>
          </a:p>
          <a:p>
            <a:endParaRPr lang="en-US" sz="1600" dirty="0"/>
          </a:p>
        </p:txBody>
      </p:sp>
      <p:pic>
        <p:nvPicPr>
          <p:cNvPr id="6" name="Picture 6" descr="A picture containing road, sky&#10;&#10;Description automatically generated">
            <a:extLst>
              <a:ext uri="{FF2B5EF4-FFF2-40B4-BE49-F238E27FC236}">
                <a16:creationId xmlns:a16="http://schemas.microsoft.com/office/drawing/2014/main" id="{FC20A39E-F228-4F99-DBD5-A4E25A95D08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/>
          <a:stretch/>
        </p:blipFill>
        <p:spPr>
          <a:xfrm rot="5400000">
            <a:off x="7774698" y="3270213"/>
            <a:ext cx="5024357" cy="14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1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BBD90-6AC2-F859-B998-BA8FF1272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39136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4BFC-CEE9-8023-4085-82C37105C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A25B19-7888-EE7D-9108-0CB4579D5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Applications</a:t>
            </a:r>
            <a:endParaRPr lang="en-US" dirty="0"/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461245-2B75-7B78-9800-21DCCF8E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 anchor="t">
            <a:noAutofit/>
          </a:bodyPr>
          <a:lstStyle/>
          <a:p>
            <a:r>
              <a:rPr lang="en-US" sz="3200" dirty="0"/>
              <a:t>Overview of Units and Environment Under Test </a:t>
            </a:r>
            <a:endParaRPr lang="da-DK" sz="3200" dirty="0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2FDD372-A556-CC0C-FD99-65B050FE89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37176" y="1966087"/>
            <a:ext cx="6983348" cy="4617593"/>
          </a:xfrm>
        </p:spPr>
        <p:txBody>
          <a:bodyPr wrap="square" anchor="t">
            <a:normAutofit fontScale="92500" lnSpcReduction="20000"/>
          </a:bodyPr>
          <a:lstStyle/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Controlled Temperature Units (CTUs)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Liquid Nitrogen (LN</a:t>
            </a:r>
            <a:r>
              <a:rPr lang="en-US" sz="1500" b="0" baseline="-25000" dirty="0"/>
              <a:t>2</a:t>
            </a:r>
            <a:r>
              <a:rPr lang="en-US" sz="1500" b="0" dirty="0"/>
              <a:t>) Freezers</a:t>
            </a:r>
          </a:p>
          <a:p>
            <a:pPr marL="656775" lvl="3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dirty="0"/>
              <a:t>Vapor and Liquid Phase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-150°C Mechanical Freezers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-90°C Ultra-Low to -20°C Freezers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Refrigerators (2°C to 8°C)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Environmental chambers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Incubators: Temperature, Humidity and CO</a:t>
            </a:r>
            <a:r>
              <a:rPr lang="en-US" sz="1500" b="0" baseline="-25000" dirty="0"/>
              <a:t>2</a:t>
            </a:r>
            <a:r>
              <a:rPr lang="en-US" sz="1500" b="0" dirty="0"/>
              <a:t>, Shakers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Stability chambers: Temperature, Humidity and Photostability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Controlled Temperature Environments (CTEs)</a:t>
            </a:r>
          </a:p>
          <a:p>
            <a:pPr marL="480375" lvl="2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0" dirty="0"/>
              <a:t>Stability storage rooms, Walk-In Cold Rooms, Walk-In Freezers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Warehouse Mapping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Autoclaves (EN285) and Sterilizers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 err="1"/>
              <a:t>Lyophilizers</a:t>
            </a:r>
            <a:r>
              <a:rPr lang="en-US" sz="1500" b="1" dirty="0"/>
              <a:t> / Freeze dryers 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 err="1"/>
              <a:t>Depyrogenation</a:t>
            </a:r>
            <a:r>
              <a:rPr lang="en-US" sz="1500" b="1" dirty="0"/>
              <a:t> Ovens &amp; Tunnels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ETO Sterilization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Vaporized H</a:t>
            </a:r>
            <a:r>
              <a:rPr lang="en-US" sz="1500" b="1" baseline="-25000" dirty="0"/>
              <a:t>2</a:t>
            </a:r>
            <a:r>
              <a:rPr lang="en-US" sz="1500" b="1" dirty="0"/>
              <a:t>O</a:t>
            </a:r>
            <a:r>
              <a:rPr lang="en-US" sz="1500" b="1" baseline="-25000" dirty="0"/>
              <a:t>2</a:t>
            </a:r>
            <a:r>
              <a:rPr lang="en-US" sz="1500" b="1" dirty="0"/>
              <a:t> processes</a:t>
            </a:r>
            <a:endParaRPr lang="en-US" sz="1500" b="1" baseline="-25000" dirty="0"/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Steam-In-Place (SIP) processes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Centrifuges, Water baths and Washers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defRPr/>
            </a:pPr>
            <a:r>
              <a:rPr lang="en-US" sz="1500" b="1" dirty="0"/>
              <a:t>+ much more</a:t>
            </a:r>
          </a:p>
          <a:p>
            <a:endParaRPr lang="da-DK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8448CE7-8E23-3E72-01F4-C41BCCA4182B}"/>
              </a:ext>
            </a:extLst>
          </p:cNvPr>
          <p:cNvSpPr txBox="1">
            <a:spLocks/>
          </p:cNvSpPr>
          <p:nvPr/>
        </p:nvSpPr>
        <p:spPr>
          <a:xfrm>
            <a:off x="360000" y="1945206"/>
            <a:ext cx="1854305" cy="431017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2000" tIns="72000" rIns="72000" bIns="72000" rtlCol="0" anchor="t">
            <a:noAutofit/>
          </a:bodyPr>
          <a:lstStyle>
            <a:lvl1pPr indent="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99600" indent="-1836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lang="en-US" sz="1200" dirty="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Qualification Services of units and environments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E403B22-2904-2A7E-026F-799B1986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65" y="1966087"/>
            <a:ext cx="1480121" cy="10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5" descr="A person standing in a room&#10;&#10;Description automatically generated">
            <a:extLst>
              <a:ext uri="{FF2B5EF4-FFF2-40B4-BE49-F238E27FC236}">
                <a16:creationId xmlns:a16="http://schemas.microsoft.com/office/drawing/2014/main" id="{921D9FBB-5FD8-7937-9AE5-43CAC840E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65" y="3073590"/>
            <a:ext cx="1480120" cy="98753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527AEB4-EC9F-DB10-C3F5-97A21E39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65" y="4130295"/>
            <a:ext cx="1481916" cy="10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ews Image">
            <a:extLst>
              <a:ext uri="{FF2B5EF4-FFF2-40B4-BE49-F238E27FC236}">
                <a16:creationId xmlns:a16="http://schemas.microsoft.com/office/drawing/2014/main" id="{DEA647FA-B444-3048-D607-E21BD9D44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/>
          <a:stretch/>
        </p:blipFill>
        <p:spPr bwMode="auto">
          <a:xfrm>
            <a:off x="2564366" y="5237798"/>
            <a:ext cx="1480119" cy="10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6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64BFE-DC85-56F2-9C32-FCC0BE744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A423AD1-54C6-0974-16C2-D14DE582EA3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Consulting, short-term, and long-term staffing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New site and site expansion support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On-Site Field Calibrations 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FAT, SAT, Commissioning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Qualifications: CTUs, CTEs, Warehouses, Storage Areas</a:t>
            </a:r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Validations: Autoclaves, Ovens (Various), Controlled Rate Freezers, Glass Washers, </a:t>
            </a:r>
            <a:r>
              <a:rPr lang="en-US" sz="1800" dirty="0" err="1"/>
              <a:t>Lyophilizers</a:t>
            </a:r>
            <a:endParaRPr lang="en-US" sz="1800" dirty="0"/>
          </a:p>
          <a:p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/>
              <a:t>Additional Services: Steam Quality Testing, Monitoring Support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1EEE5D-61B2-7386-8E72-7829A214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Services Commonly Required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CF09D6D-A683-D70C-9791-A865D9969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Customer needs</a:t>
            </a:r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372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BD9CA-48AB-BE1D-A4E9-5BDD0CEEF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F914B7-DCB7-C307-F495-B8C5EB440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Customer needs</a:t>
            </a:r>
            <a:endParaRPr lang="en-US" dirty="0"/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CD24E2D-598F-F6FA-D93A-C8EB805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 anchor="t">
            <a:noAutofit/>
          </a:bodyPr>
          <a:lstStyle/>
          <a:p>
            <a:r>
              <a:rPr lang="en-US" sz="3200" dirty="0"/>
              <a:t>Types of On-site Thermal Validation / Mapping Services</a:t>
            </a:r>
            <a:endParaRPr lang="da-DK" sz="3200" dirty="0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EFEF905-72A4-734E-C53F-1056FADF51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877776" y="2126808"/>
            <a:ext cx="5913438" cy="4428490"/>
          </a:xfrm>
        </p:spPr>
        <p:txBody>
          <a:bodyPr wrap="square" anchor="t">
            <a:normAutofit/>
          </a:bodyPr>
          <a:lstStyle/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Design Qualification (DQ)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Engineering Studies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Installation Qualification (IQ) 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Operational Qualification (OQ) 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Performance Qualification (PQ) or Continuous Qualification (CQ)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Instrument / equipment calibration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Power off / Power failure tests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Door Open tests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Temperature Distribution tests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Temperature Penetration tests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Alarm testing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Loaded and Empty Mappings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Shelf mapping, vacuum testing, Bowie Dick testing, steam quality testing, vacuum leak test, conductivity tests, riboflavin removal testing, controlled rate mapping</a:t>
            </a:r>
          </a:p>
          <a:p>
            <a:pPr marL="257175" lvl="1" indent="-171450" defTabSz="873879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And several more…</a:t>
            </a:r>
          </a:p>
          <a:p>
            <a:endParaRPr lang="da-DK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01DB81-E2C3-F4D7-4C32-B6935386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86" y="3101998"/>
            <a:ext cx="2199523" cy="21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1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456D7-5F05-E140-E5B5-62A47B8B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0CE56AC-6804-AE4C-E0BD-1ACA40B01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Customer needs</a:t>
            </a:r>
            <a:endParaRPr lang="en-US" dirty="0"/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B41269-D176-53AF-A10E-499AD8DD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 anchor="t">
            <a:noAutofit/>
          </a:bodyPr>
          <a:lstStyle/>
          <a:p>
            <a:r>
              <a:rPr lang="en-US" dirty="0"/>
              <a:t>Why choose Ellab to Perform On-site Services?</a:t>
            </a:r>
            <a:endParaRPr lang="da-DK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750B6D-2FE3-0402-372E-E5E7DDEC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06" r="-1" b="27782"/>
          <a:stretch>
            <a:fillRect/>
          </a:stretch>
        </p:blipFill>
        <p:spPr>
          <a:xfrm>
            <a:off x="879224" y="2904696"/>
            <a:ext cx="2727790" cy="1841688"/>
          </a:xfrm>
          <a:prstGeom prst="rect">
            <a:avLst/>
          </a:prstGeom>
          <a:noFill/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D8E3B6C-32AA-6CB0-2F39-E5B01113994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87952" y="2395728"/>
            <a:ext cx="7669086" cy="3770122"/>
          </a:xfrm>
        </p:spPr>
        <p:txBody>
          <a:bodyPr wrap="square" anchor="t">
            <a:normAutofit/>
          </a:bodyPr>
          <a:lstStyle/>
          <a:p>
            <a:pPr marL="257175" lvl="1" indent="-171450" defTabSz="873879" fontAlgn="auto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Ellab is committed to providing world-class services to meet all our customer’s qualification, validation and calibration needs</a:t>
            </a:r>
          </a:p>
          <a:p>
            <a:pPr marL="257175" lvl="1" indent="-171450" defTabSz="873879" fontAlgn="auto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We offer a full range of field services for GMP/GLP facilities in the Life Science and Food Manufacturing Industries</a:t>
            </a:r>
          </a:p>
          <a:p>
            <a:pPr marL="257175" lvl="1" indent="-171450" defTabSz="873879" fontAlgn="auto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Our goal is to build long-term relationships with customers</a:t>
            </a:r>
          </a:p>
          <a:p>
            <a:pPr marL="257175" lvl="1" indent="-171450" defTabSz="873879" fontAlgn="auto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We differ from competitors through our relationships with customers, dedicated and hardworking staff, expertise and efficiency in the services we perform</a:t>
            </a:r>
          </a:p>
          <a:p>
            <a:pPr marL="257175" lvl="1" indent="-171450" defTabSz="873879" fontAlgn="auto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Ellab is committed to delivering high quality, which when combined with Ellab's equipment, leads to excellent qualification and validation work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9415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557F-6291-2BCC-27A0-151B3146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B75EBC-ADD5-2194-501C-392AC3697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1456272"/>
            <a:ext cx="11485562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Solution </a:t>
            </a:r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FD5D3E-0FC9-736D-4819-699D3CA3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 anchor="t">
            <a:noAutofit/>
          </a:bodyPr>
          <a:lstStyle/>
          <a:p>
            <a:r>
              <a:rPr lang="en-US" sz="3200" dirty="0"/>
              <a:t>Typical Challenges Ellab On-site Services can Solve</a:t>
            </a:r>
            <a:endParaRPr lang="da-DK" sz="32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987D450-38EA-E8D9-F4FF-29AC10C9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20283"/>
              </p:ext>
            </p:extLst>
          </p:nvPr>
        </p:nvGraphicFramePr>
        <p:xfrm>
          <a:off x="1158306" y="1816272"/>
          <a:ext cx="10185334" cy="43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2667">
                  <a:extLst>
                    <a:ext uri="{9D8B030D-6E8A-4147-A177-3AD203B41FA5}">
                      <a16:colId xmlns:a16="http://schemas.microsoft.com/office/drawing/2014/main" val="173989826"/>
                    </a:ext>
                  </a:extLst>
                </a:gridCol>
                <a:gridCol w="5092667">
                  <a:extLst>
                    <a:ext uri="{9D8B030D-6E8A-4147-A177-3AD203B41FA5}">
                      <a16:colId xmlns:a16="http://schemas.microsoft.com/office/drawing/2014/main" val="34432606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Examples of Challenges</a:t>
                      </a:r>
                      <a:endParaRPr lang="aa-E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Ellab’s On-site Services</a:t>
                      </a:r>
                      <a:endParaRPr lang="aa-E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18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Projects may come up quickly </a:t>
                      </a:r>
                      <a:endParaRPr lang="aa-ET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We provide an appropriate turnaround time on proposal and manage expectations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Have multiple locations with responsive engineers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436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Lack of specialized and trained staff</a:t>
                      </a:r>
                      <a:endParaRPr lang="aa-ET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aa-ET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We focus on mid to sr. level engineers that are capable of qualifying equipment efficiently with a high level of quality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Newer employees work in tandem with more experienced engineers till ready to work solo </a:t>
                      </a:r>
                      <a:endParaRPr lang="aa-ET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450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Projects can vary in terms of size and turnaround times</a:t>
                      </a:r>
                      <a:endParaRPr lang="aa-ET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Industry leading equipment for quality &amp; efficiency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Quantity can be optimized for each project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Easy to transport </a:t>
                      </a:r>
                    </a:p>
                    <a:p>
                      <a:pPr marL="7429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Lower shipping costs</a:t>
                      </a:r>
                    </a:p>
                    <a:p>
                      <a:pPr marL="7429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Can fly with equipment on smaller 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28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Cumbersome protocols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Slow turnaround time of reports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Lack of quality,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detail, clarity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on reports.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Lack of GDP (Good Documentation Practices)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Streamlined protocols that are customized utilizing autofill areas for customer &amp; unit information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Easy integration of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ValSuite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551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96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F5D3F-F356-04C5-645A-083D4A406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AAFC4B-2FCD-CF65-F619-D992160B5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11485562" cy="7200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Applications</a:t>
            </a:r>
            <a:endParaRPr lang="en-US" dirty="0"/>
          </a:p>
          <a:p>
            <a:pPr>
              <a:spcAft>
                <a:spcPts val="600"/>
              </a:spcAft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C96026-D025-B672-D53C-D8475170B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 wrap="square" anchor="t">
            <a:noAutofit/>
          </a:bodyPr>
          <a:lstStyle/>
          <a:p>
            <a:r>
              <a:rPr lang="en-US" sz="3200" dirty="0"/>
              <a:t>Services we offer </a:t>
            </a:r>
            <a:endParaRPr lang="da-DK" sz="320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D8F247F-55EF-AD81-B96B-5504318B2F17}"/>
              </a:ext>
            </a:extLst>
          </p:cNvPr>
          <p:cNvSpPr txBox="1">
            <a:spLocks/>
          </p:cNvSpPr>
          <p:nvPr/>
        </p:nvSpPr>
        <p:spPr>
          <a:xfrm>
            <a:off x="360000" y="1795974"/>
            <a:ext cx="1854305" cy="152005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2000" tIns="72000" rIns="72000" bIns="72000" rtlCol="0" anchor="t">
            <a:noAutofit/>
          </a:bodyPr>
          <a:lstStyle>
            <a:lvl1pPr indent="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99600" indent="-1836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lang="en-US" sz="1200" dirty="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Staffing of Service Engineers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D4CFA9A-AFE0-5DC1-BEE1-0CC2D7EFD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" r="20771"/>
          <a:stretch/>
        </p:blipFill>
        <p:spPr>
          <a:xfrm>
            <a:off x="821333" y="2337181"/>
            <a:ext cx="786547" cy="809369"/>
          </a:xfrm>
          <a:prstGeom prst="ellipse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CF54396-D892-E1FC-8757-71E917C5423B}"/>
              </a:ext>
            </a:extLst>
          </p:cNvPr>
          <p:cNvSpPr txBox="1">
            <a:spLocks/>
          </p:cNvSpPr>
          <p:nvPr/>
        </p:nvSpPr>
        <p:spPr>
          <a:xfrm>
            <a:off x="360000" y="3385066"/>
            <a:ext cx="1854305" cy="142251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2000" tIns="72000" rIns="72000" bIns="72000" rtlCol="0" anchor="t">
            <a:noAutofit/>
          </a:bodyPr>
          <a:lstStyle>
            <a:lvl1pPr indent="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99600" indent="-1836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lang="en-US" sz="1200" dirty="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Calibration Services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B344D0A-98F2-6C84-2C8C-F529749B5DD5}"/>
              </a:ext>
            </a:extLst>
          </p:cNvPr>
          <p:cNvSpPr txBox="1">
            <a:spLocks/>
          </p:cNvSpPr>
          <p:nvPr/>
        </p:nvSpPr>
        <p:spPr>
          <a:xfrm>
            <a:off x="360000" y="4903567"/>
            <a:ext cx="1854305" cy="14587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2000" tIns="72000" rIns="72000" bIns="72000" rtlCol="0" anchor="t">
            <a:noAutofit/>
          </a:bodyPr>
          <a:lstStyle>
            <a:lvl1pPr indent="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Tx/>
              <a:buNone/>
              <a:defRPr sz="1000" b="1">
                <a:solidFill>
                  <a:schemeClr val="bg1"/>
                </a:solidFill>
              </a:defRPr>
            </a:lvl1pPr>
            <a:lvl2pPr marL="399600" indent="-1836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lang="en-US" sz="1200" dirty="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0" marR="0" lvl="0" indent="0" algn="ctr" defTabSz="87387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Monitoring Services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426448E4-C82D-AACD-107C-A0B9232C9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424" r="2363" b="-394"/>
          <a:stretch/>
        </p:blipFill>
        <p:spPr>
          <a:xfrm>
            <a:off x="802574" y="3687757"/>
            <a:ext cx="950398" cy="951221"/>
          </a:xfrm>
          <a:prstGeom prst="ellipse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85EDE47-0C83-3BBB-30F1-9613F46EF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9" t="5720" r="14928" b="842"/>
          <a:stretch/>
        </p:blipFill>
        <p:spPr>
          <a:xfrm>
            <a:off x="821332" y="5268302"/>
            <a:ext cx="931639" cy="932126"/>
          </a:xfrm>
          <a:prstGeom prst="ellipse">
            <a:avLst/>
          </a:prstGeom>
        </p:spPr>
      </p:pic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356CC308-03B5-F3C1-EFD5-500F9FC72605}"/>
              </a:ext>
            </a:extLst>
          </p:cNvPr>
          <p:cNvSpPr txBox="1">
            <a:spLocks/>
          </p:cNvSpPr>
          <p:nvPr/>
        </p:nvSpPr>
        <p:spPr>
          <a:xfrm>
            <a:off x="2418080" y="1797106"/>
            <a:ext cx="8808070" cy="1518919"/>
          </a:xfrm>
          <a:prstGeom prst="rect">
            <a:avLst/>
          </a:prstGeom>
          <a:ln>
            <a:noFill/>
          </a:ln>
        </p:spPr>
        <p:txBody>
          <a:bodyPr wrap="square" lIns="72000" tIns="36000" rIns="228600" bIns="36000" anchor="t">
            <a:noAutofit/>
          </a:bodyPr>
          <a:lstStyle>
            <a:defPPr>
              <a:defRPr lang="en-US"/>
            </a:defPPr>
            <a:lvl1pPr marL="180000" indent="-1800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Font typeface="Wingdings 2" panose="05020102010507070707" pitchFamily="18" charset="2"/>
              <a:buChar char=""/>
              <a:defRPr sz="1000">
                <a:solidFill>
                  <a:schemeClr val="tx2"/>
                </a:solidFill>
              </a:defRPr>
            </a:lvl1pPr>
            <a:lvl2pPr marL="399600" lvl="1" indent="-1836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sz="100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Thermal Qualifications/Validation Projects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Ellab offers our highly skilled engineers to perform on-site thermal qualification and other associated validation tasks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Available turn-key validation projects performed in a high quality / efficient manner including protocol generation, field execution, and summary report packages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Ability to support scopes of work for any size project</a:t>
            </a:r>
          </a:p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 GMP Staffing &amp; Projects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Our engineers can also perform various other GMP related tasks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Long term contracts available – Hourly, Weekly, Monthly, Annual contacts available</a:t>
            </a:r>
          </a:p>
          <a:p>
            <a:pPr marL="308925" lvl="2" indent="0" defTabSz="873879" eaLnBrk="1" fontAlgn="auto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None/>
              <a:defRPr/>
            </a:pPr>
            <a:endParaRPr lang="en-US" sz="1050" dirty="0"/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22F63839-2F9F-C3A8-1DB6-57D7F7ADE883}"/>
              </a:ext>
            </a:extLst>
          </p:cNvPr>
          <p:cNvSpPr txBox="1">
            <a:spLocks/>
          </p:cNvSpPr>
          <p:nvPr/>
        </p:nvSpPr>
        <p:spPr>
          <a:xfrm>
            <a:off x="2418080" y="3582882"/>
            <a:ext cx="8808070" cy="1253913"/>
          </a:xfrm>
          <a:prstGeom prst="rect">
            <a:avLst/>
          </a:prstGeom>
          <a:ln>
            <a:noFill/>
          </a:ln>
        </p:spPr>
        <p:txBody>
          <a:bodyPr wrap="square" lIns="72000" tIns="36000" rIns="228600" bIns="36000" anchor="t">
            <a:noAutofit/>
          </a:bodyPr>
          <a:lstStyle>
            <a:defPPr>
              <a:defRPr lang="en-US"/>
            </a:defPPr>
            <a:lvl1pPr marL="180000" indent="-1800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Font typeface="Wingdings 2" panose="05020102010507070707" pitchFamily="18" charset="2"/>
              <a:buChar char=""/>
              <a:defRPr sz="1000">
                <a:solidFill>
                  <a:schemeClr val="tx2"/>
                </a:solidFill>
              </a:defRPr>
            </a:lvl1pPr>
            <a:lvl2pPr marL="399600" lvl="1" indent="-1836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sz="100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Skilled Calibration Engineers with High Quality Equipment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Calibrations outside a conditioned metrology laboratory require a high level of field calibration knowledge and experience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With Ellab you have a competent partner for these comprehensive calibration tasks of your high-grade instruments and measuring systems</a:t>
            </a:r>
          </a:p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On-site Calibration Services 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Control sensors on autoclaves, Pasteurization plants, UHT facilities and Cold rooms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Temperature Calibration range from -200 to +400°C plus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8BD7D2D4-FE5F-76AF-AE04-F35CD4EE4975}"/>
              </a:ext>
            </a:extLst>
          </p:cNvPr>
          <p:cNvSpPr txBox="1">
            <a:spLocks/>
          </p:cNvSpPr>
          <p:nvPr/>
        </p:nvSpPr>
        <p:spPr>
          <a:xfrm>
            <a:off x="2418080" y="5103652"/>
            <a:ext cx="8808070" cy="1453681"/>
          </a:xfrm>
          <a:prstGeom prst="rect">
            <a:avLst/>
          </a:prstGeom>
          <a:ln>
            <a:noFill/>
          </a:ln>
        </p:spPr>
        <p:txBody>
          <a:bodyPr wrap="square" lIns="72000" tIns="36000" rIns="228600" bIns="36000" anchor="t">
            <a:noAutofit/>
          </a:bodyPr>
          <a:lstStyle>
            <a:defPPr>
              <a:defRPr lang="en-US"/>
            </a:defPPr>
            <a:lvl1pPr marL="180000" indent="-1800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Font typeface="Wingdings 2" panose="05020102010507070707" pitchFamily="18" charset="2"/>
              <a:buChar char=""/>
              <a:defRPr sz="1000">
                <a:solidFill>
                  <a:schemeClr val="tx2"/>
                </a:solidFill>
              </a:defRPr>
            </a:lvl1pPr>
            <a:lvl2pPr marL="399600" lvl="1" indent="-183600">
              <a:lnSpc>
                <a:spcPct val="110000"/>
              </a:lnSpc>
              <a:spcBef>
                <a:spcPct val="20000"/>
              </a:spcBef>
              <a:spcAft>
                <a:spcPts val="321"/>
              </a:spcAft>
              <a:buSzPct val="100000"/>
              <a:buFont typeface="Arial" panose="020B0604020202020204" pitchFamily="34" charset="0"/>
              <a:buChar char="–"/>
              <a:defRPr sz="1000">
                <a:solidFill>
                  <a:schemeClr val="tx2"/>
                </a:solidFill>
              </a:defRPr>
            </a:lvl2pPr>
            <a:lvl3pPr marL="622800" indent="-1872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 baseline="0">
                <a:solidFill>
                  <a:schemeClr val="tx2"/>
                </a:solidFill>
              </a:defRPr>
            </a:lvl3pPr>
            <a:lvl4pPr marL="799200" indent="-176400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Font typeface="Arial" panose="020B0604020202020204" pitchFamily="34" charset="0"/>
              <a:buChar char="‒"/>
              <a:defRPr sz="1000">
                <a:solidFill>
                  <a:schemeClr val="tx2"/>
                </a:solidFill>
              </a:defRPr>
            </a:lvl4pPr>
            <a:lvl5pPr marL="1008000" marR="0" indent="-176400" fontAlgn="auto">
              <a:lnSpc>
                <a:spcPct val="120000"/>
              </a:lnSpc>
              <a:spcBef>
                <a:spcPct val="20000"/>
              </a:spcBef>
              <a:spcAft>
                <a:spcPts val="321"/>
              </a:spcAft>
              <a:buClrTx/>
              <a:buSzTx/>
              <a:buFont typeface="Arial" panose="020B0604020202020204" pitchFamily="34" charset="0"/>
              <a:buChar char="‒"/>
              <a:tabLst/>
              <a:defRPr sz="1000">
                <a:solidFill>
                  <a:schemeClr val="tx2"/>
                </a:solidFill>
              </a:defRPr>
            </a:lvl5pPr>
            <a:lvl6pPr marL="1115240" marR="0" indent="-260981" fontAlgn="auto">
              <a:lnSpc>
                <a:spcPct val="100000"/>
              </a:lnSpc>
              <a:spcBef>
                <a:spcPct val="20000"/>
              </a:spcBef>
              <a:spcAft>
                <a:spcPts val="321"/>
              </a:spcAft>
              <a:buClrTx/>
              <a:buSzPct val="90000"/>
              <a:buFont typeface="Arial" pitchFamily="34" charset="0"/>
              <a:buChar char="●"/>
              <a:tabLst/>
              <a:defRPr sz="1300"/>
            </a:lvl6pPr>
            <a:lvl7pPr marL="1376221" indent="-260981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7pPr>
            <a:lvl8pPr marL="1547679" indent="-171459">
              <a:spcBef>
                <a:spcPct val="20000"/>
              </a:spcBef>
              <a:spcAft>
                <a:spcPts val="321"/>
              </a:spcAft>
              <a:buSzPct val="90000"/>
              <a:buFont typeface="Arial" pitchFamily="34" charset="0"/>
              <a:buChar char="●"/>
              <a:defRPr sz="1300"/>
            </a:lvl8pPr>
            <a:lvl9pPr marL="3713986" indent="-218470">
              <a:spcBef>
                <a:spcPct val="20000"/>
              </a:spcBef>
              <a:buFont typeface="Arial" pitchFamily="34" charset="0"/>
              <a:buChar char="•"/>
              <a:defRPr sz="1900"/>
            </a:lvl9pPr>
          </a:lstStyle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IQ / OQ of new monitoring systems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An essential part of acquiring a new monitoring system is have it qualified </a:t>
            </a:r>
          </a:p>
          <a:p>
            <a:pPr marL="480375" lvl="2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Ellab offers both the monitoring systems and the required IQ / OQ services</a:t>
            </a:r>
          </a:p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IQ / OQ of additional monitoring units</a:t>
            </a:r>
          </a:p>
          <a:p>
            <a:pPr marL="257175" lvl="1" indent="-171450" defTabSz="873879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050" b="1" dirty="0"/>
              <a:t>Re-calibration of monitoring units</a:t>
            </a:r>
          </a:p>
        </p:txBody>
      </p:sp>
    </p:spTree>
    <p:extLst>
      <p:ext uri="{BB962C8B-B14F-4D97-AF65-F5344CB8AC3E}">
        <p14:creationId xmlns:p14="http://schemas.microsoft.com/office/powerpoint/2010/main" val="3639533600"/>
      </p:ext>
    </p:extLst>
  </p:cSld>
  <p:clrMapOvr>
    <a:masterClrMapping/>
  </p:clrMapOvr>
</p:sld>
</file>

<file path=ppt/theme/theme1.xml><?xml version="1.0" encoding="utf-8"?>
<a:theme xmlns:a="http://schemas.openxmlformats.org/drawingml/2006/main" name="1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846A703A-37B8-40C9-BC6A-041B4E4E9098}"/>
    </a:ext>
  </a:extLst>
</a:theme>
</file>

<file path=ppt/theme/theme2.xml><?xml version="1.0" encoding="utf-8"?>
<a:theme xmlns:a="http://schemas.openxmlformats.org/drawingml/2006/main" name="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E9CF0FE7-DCC1-4D82-9F6C-4D1D10017C68}"/>
    </a:ext>
  </a:extLst>
</a:theme>
</file>

<file path=ppt/theme/theme3.xml><?xml version="1.0" encoding="utf-8"?>
<a:theme xmlns:a="http://schemas.openxmlformats.org/drawingml/2006/main" name="2_ellab">
  <a:themeElements>
    <a:clrScheme name="ELLAB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17AAE2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otx" id="{7C5CE329-F3E0-43FA-AEFD-F7B06114F798}" vid="{25B2F1AD-6BBC-4E21-8BA6-D89248397DB5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85917EED12C24EA92567B3E59355C3" ma:contentTypeVersion="4" ma:contentTypeDescription="Opret et nyt dokument." ma:contentTypeScope="" ma:versionID="67775e14debc030495f1b2d46cb7ef79">
  <xsd:schema xmlns:xsd="http://www.w3.org/2001/XMLSchema" xmlns:xs="http://www.w3.org/2001/XMLSchema" xmlns:p="http://schemas.microsoft.com/office/2006/metadata/properties" xmlns:ns2="1b56d729-4f7b-4b6d-bded-94e2c20c3e19" targetNamespace="http://schemas.microsoft.com/office/2006/metadata/properties" ma:root="true" ma:fieldsID="00484d89212abbfc6164b99513bf4724" ns2:_="">
    <xsd:import namespace="1b56d729-4f7b-4b6d-bded-94e2c20c3e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6d729-4f7b-4b6d-bded-94e2c20c3e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603E50-8349-4883-B0BF-BB17FE3103C1}"/>
</file>

<file path=customXml/itemProps2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C83DAA-853C-437C-B82B-B636A6EE8D1A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64ca7e1-e14f-440d-a513-c6c708b31b07"/>
    <ds:schemaRef ds:uri="5aa58c2a-f017-428b-bbaa-fa514989d33c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2635</Words>
  <Application>Microsoft Office PowerPoint</Application>
  <PresentationFormat>Widescreen</PresentationFormat>
  <Paragraphs>405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1_ellab</vt:lpstr>
      <vt:lpstr>ellab</vt:lpstr>
      <vt:lpstr>2_ellab</vt:lpstr>
      <vt:lpstr>Validation Services </vt:lpstr>
      <vt:lpstr> Andreas Kößler  </vt:lpstr>
      <vt:lpstr>Intro to Validation Services Part 1</vt:lpstr>
      <vt:lpstr>Overview of Units and Environment Under Test </vt:lpstr>
      <vt:lpstr>Types of Services Commonly Required</vt:lpstr>
      <vt:lpstr>Types of On-site Thermal Validation / Mapping Services</vt:lpstr>
      <vt:lpstr>Why choose Ellab to Perform On-site Services?</vt:lpstr>
      <vt:lpstr>Typical Challenges Ellab On-site Services can Solve</vt:lpstr>
      <vt:lpstr>Services we offer </vt:lpstr>
      <vt:lpstr>PowerPoint Presentation</vt:lpstr>
      <vt:lpstr>Intro to Validation Services Part 2 </vt:lpstr>
      <vt:lpstr>Foundational concepts:</vt:lpstr>
      <vt:lpstr>Types of Services Offered</vt:lpstr>
      <vt:lpstr>Core Concept – Determining and Valuing Time </vt:lpstr>
      <vt:lpstr>Core Concept – Materials </vt:lpstr>
      <vt:lpstr>To hourly or not to hourly?</vt:lpstr>
      <vt:lpstr>Hourly Price Projects (1/2)</vt:lpstr>
      <vt:lpstr>Hourly Price Projects (2/2)</vt:lpstr>
      <vt:lpstr>Example of hourly quote</vt:lpstr>
      <vt:lpstr>Fixed Price Projects</vt:lpstr>
      <vt:lpstr>Protocol Options</vt:lpstr>
      <vt:lpstr>Determining the Minimum Quantity of Mapping Sensors: Reach-Ins and Walk-ins</vt:lpstr>
      <vt:lpstr>PowerPoint Presentation</vt:lpstr>
      <vt:lpstr>How long does it take on-site?  48-hour mappings</vt:lpstr>
      <vt:lpstr>Typical Project Workflow</vt:lpstr>
      <vt:lpstr>Get our Hands dirty</vt:lpstr>
      <vt:lpstr>PowerPoint Presentation</vt:lpstr>
      <vt:lpstr>Intro to Validation Services Part 3</vt:lpstr>
      <vt:lpstr>Key Advantages of SteriSense</vt:lpstr>
      <vt:lpstr>Why use SteriSense® Instead of Traditional Indicators?</vt:lpstr>
      <vt:lpstr>Why use SteriSense® Instead of Other Electronic Bowie Dick Test Devices? </vt:lpstr>
      <vt:lpstr>Why use SteriSense® Instead of Other Electronic Bowie Dick Test Devices?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Szejko</dc:creator>
  <cp:lastModifiedBy>Andreas Kößler</cp:lastModifiedBy>
  <cp:revision>5</cp:revision>
  <dcterms:created xsi:type="dcterms:W3CDTF">2025-03-12T08:40:50Z</dcterms:created>
  <dcterms:modified xsi:type="dcterms:W3CDTF">2025-07-14T21:04:58Z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0x0101003D85917EED12C24EA92567B3E59355C3</vt:lpwstr>
  </property>
  <property fmtid="{D5CDD505-2E9C-101B-9397-08002B2CF9AE}" pid="3" name="MediaServiceImageTags">
    <vt:lpwstr/>
  </property>
</Properties>
</file>